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</p:sldMasterIdLst>
  <p:notesMasterIdLst>
    <p:notesMasterId r:id="rId45"/>
  </p:notesMasterIdLst>
  <p:sldIdLst>
    <p:sldId id="880" r:id="rId6"/>
    <p:sldId id="881" r:id="rId7"/>
    <p:sldId id="895" r:id="rId8"/>
    <p:sldId id="898" r:id="rId9"/>
    <p:sldId id="901" r:id="rId10"/>
    <p:sldId id="894" r:id="rId11"/>
    <p:sldId id="920" r:id="rId12"/>
    <p:sldId id="902" r:id="rId13"/>
    <p:sldId id="905" r:id="rId14"/>
    <p:sldId id="908" r:id="rId15"/>
    <p:sldId id="878" r:id="rId16"/>
    <p:sldId id="879" r:id="rId17"/>
    <p:sldId id="917" r:id="rId18"/>
    <p:sldId id="896" r:id="rId19"/>
    <p:sldId id="885" r:id="rId20"/>
    <p:sldId id="884" r:id="rId21"/>
    <p:sldId id="886" r:id="rId22"/>
    <p:sldId id="888" r:id="rId23"/>
    <p:sldId id="889" r:id="rId24"/>
    <p:sldId id="882" r:id="rId25"/>
    <p:sldId id="883" r:id="rId26"/>
    <p:sldId id="891" r:id="rId27"/>
    <p:sldId id="892" r:id="rId28"/>
    <p:sldId id="924" r:id="rId29"/>
    <p:sldId id="903" r:id="rId30"/>
    <p:sldId id="921" r:id="rId31"/>
    <p:sldId id="914" r:id="rId32"/>
    <p:sldId id="922" r:id="rId33"/>
    <p:sldId id="923" r:id="rId34"/>
    <p:sldId id="916" r:id="rId35"/>
    <p:sldId id="918" r:id="rId36"/>
    <p:sldId id="904" r:id="rId37"/>
    <p:sldId id="372" r:id="rId38"/>
    <p:sldId id="374" r:id="rId39"/>
    <p:sldId id="348" r:id="rId40"/>
    <p:sldId id="906" r:id="rId41"/>
    <p:sldId id="268" r:id="rId42"/>
    <p:sldId id="678" r:id="rId43"/>
    <p:sldId id="818" r:id="rId4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9395"/>
    <a:srgbClr val="688BB1"/>
    <a:srgbClr val="9BD1CC"/>
    <a:srgbClr val="00B4B0"/>
    <a:srgbClr val="EB7C69"/>
    <a:srgbClr val="2B5F5A"/>
    <a:srgbClr val="EF395F"/>
    <a:srgbClr val="E7E6E6"/>
    <a:srgbClr val="8ACA8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A5CCD8-121F-4D8B-9A8B-06B5AFF3E1C0}" v="2718" dt="2024-11-29T00:54:23.267"/>
    <p1510:client id="{4A99ADA1-FA0D-9E2A-42EF-AEB71A28BABC}" v="1" dt="2024-11-28T12:07:59.205"/>
    <p1510:client id="{77F17C2B-B289-7560-D3F1-6ACD8A4B3E67}" v="89" dt="2024-11-28T17:30:11.579"/>
    <p1510:client id="{9DA8A685-A5D2-4037-8187-176C99110ED5}" v="3197" dt="2024-11-28T18:00:24.8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473" autoAdjust="0"/>
  </p:normalViewPr>
  <p:slideViewPr>
    <p:cSldViewPr snapToGrid="0">
      <p:cViewPr varScale="1">
        <p:scale>
          <a:sx n="68" d="100"/>
          <a:sy n="68" d="100"/>
        </p:scale>
        <p:origin x="12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4DE449-7209-4CC6-B97B-EA4B3D9D5A9D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24AB9719-710C-4989-9909-64810EECE47D}">
      <dgm:prSet phldrT="[Texto]" custT="1"/>
      <dgm:spPr>
        <a:solidFill>
          <a:srgbClr val="459395"/>
        </a:solidFill>
      </dgm:spPr>
      <dgm:t>
        <a:bodyPr/>
        <a:lstStyle/>
        <a:p>
          <a:r>
            <a:rPr lang="pt-PT" sz="1800">
              <a:latin typeface="Aptos" panose="020B0004020202020204" pitchFamily="34" charset="0"/>
            </a:rPr>
            <a:t>Despersonalização</a:t>
          </a:r>
        </a:p>
      </dgm:t>
    </dgm:pt>
    <dgm:pt modelId="{6F393B55-1464-46AA-AC1E-015A7BF2D998}" type="parTrans" cxnId="{5C586B1E-192D-47E0-8B81-F7CA9B8AE86A}">
      <dgm:prSet/>
      <dgm:spPr/>
      <dgm:t>
        <a:bodyPr/>
        <a:lstStyle/>
        <a:p>
          <a:endParaRPr lang="pt-PT">
            <a:latin typeface="Aptos" panose="020B0004020202020204" pitchFamily="34" charset="0"/>
          </a:endParaRPr>
        </a:p>
      </dgm:t>
    </dgm:pt>
    <dgm:pt modelId="{9E2DAE5A-8368-498E-9E50-A4AC4667ABF1}" type="sibTrans" cxnId="{5C586B1E-192D-47E0-8B81-F7CA9B8AE86A}">
      <dgm:prSet/>
      <dgm:spPr>
        <a:solidFill>
          <a:srgbClr val="E7E6E6"/>
        </a:solidFill>
      </dgm:spPr>
      <dgm:t>
        <a:bodyPr/>
        <a:lstStyle/>
        <a:p>
          <a:endParaRPr lang="pt-PT">
            <a:latin typeface="Aptos" panose="020B0004020202020204" pitchFamily="34" charset="0"/>
          </a:endParaRPr>
        </a:p>
      </dgm:t>
    </dgm:pt>
    <dgm:pt modelId="{A872A472-5353-41D0-9C7F-4EA84216AD67}">
      <dgm:prSet phldrT="[Texto]" custT="1"/>
      <dgm:spPr>
        <a:solidFill>
          <a:srgbClr val="459395"/>
        </a:solidFill>
      </dgm:spPr>
      <dgm:t>
        <a:bodyPr/>
        <a:lstStyle/>
        <a:p>
          <a:r>
            <a:rPr lang="pt-PT" sz="1800">
              <a:latin typeface="Aptos" panose="020B0004020202020204" pitchFamily="34" charset="0"/>
            </a:rPr>
            <a:t>Diminuição do sentido de realização pessoal</a:t>
          </a:r>
        </a:p>
      </dgm:t>
    </dgm:pt>
    <dgm:pt modelId="{BEB6999E-F0C5-4F62-8082-230B0ABA902E}" type="parTrans" cxnId="{F77525FB-8340-44E6-BC45-252EB10E9ED0}">
      <dgm:prSet/>
      <dgm:spPr/>
      <dgm:t>
        <a:bodyPr/>
        <a:lstStyle/>
        <a:p>
          <a:endParaRPr lang="pt-PT">
            <a:latin typeface="Aptos" panose="020B0004020202020204" pitchFamily="34" charset="0"/>
          </a:endParaRPr>
        </a:p>
      </dgm:t>
    </dgm:pt>
    <dgm:pt modelId="{206172FB-F1B0-45AF-A298-F13E0893467A}" type="sibTrans" cxnId="{F77525FB-8340-44E6-BC45-252EB10E9ED0}">
      <dgm:prSet/>
      <dgm:spPr>
        <a:solidFill>
          <a:srgbClr val="E7E6E6"/>
        </a:solidFill>
      </dgm:spPr>
      <dgm:t>
        <a:bodyPr/>
        <a:lstStyle/>
        <a:p>
          <a:endParaRPr lang="pt-PT">
            <a:latin typeface="Aptos" panose="020B0004020202020204" pitchFamily="34" charset="0"/>
          </a:endParaRPr>
        </a:p>
      </dgm:t>
    </dgm:pt>
    <dgm:pt modelId="{831E7461-DCE2-40F6-9517-CE832FC91AC5}">
      <dgm:prSet phldrT="[Texto]" custT="1"/>
      <dgm:spPr>
        <a:solidFill>
          <a:srgbClr val="459395"/>
        </a:solidFill>
      </dgm:spPr>
      <dgm:t>
        <a:bodyPr/>
        <a:lstStyle/>
        <a:p>
          <a:r>
            <a:rPr lang="pt-PT" sz="1800">
              <a:latin typeface="Aptos" panose="020B0004020202020204" pitchFamily="34" charset="0"/>
            </a:rPr>
            <a:t>Exaustão emocional</a:t>
          </a:r>
        </a:p>
      </dgm:t>
    </dgm:pt>
    <dgm:pt modelId="{F529F2E2-1DA7-4F8D-9118-C6BC3EF07A3A}" type="sibTrans" cxnId="{3D2AEC21-2DF0-4A9C-BB51-155F4093096E}">
      <dgm:prSet/>
      <dgm:spPr>
        <a:solidFill>
          <a:srgbClr val="E7E6E6"/>
        </a:solidFill>
      </dgm:spPr>
      <dgm:t>
        <a:bodyPr/>
        <a:lstStyle/>
        <a:p>
          <a:endParaRPr lang="pt-PT">
            <a:latin typeface="Aptos" panose="020B0004020202020204" pitchFamily="34" charset="0"/>
          </a:endParaRPr>
        </a:p>
      </dgm:t>
    </dgm:pt>
    <dgm:pt modelId="{A50D913A-6850-44AC-B62B-C454808B69E7}" type="parTrans" cxnId="{3D2AEC21-2DF0-4A9C-BB51-155F4093096E}">
      <dgm:prSet/>
      <dgm:spPr/>
      <dgm:t>
        <a:bodyPr/>
        <a:lstStyle/>
        <a:p>
          <a:endParaRPr lang="pt-PT">
            <a:latin typeface="Aptos" panose="020B0004020202020204" pitchFamily="34" charset="0"/>
          </a:endParaRPr>
        </a:p>
      </dgm:t>
    </dgm:pt>
    <dgm:pt modelId="{6EEE7880-F2D8-4C30-B50A-5F93A36FD55A}" type="pres">
      <dgm:prSet presAssocID="{424DE449-7209-4CC6-B97B-EA4B3D9D5A9D}" presName="Name0" presStyleCnt="0">
        <dgm:presLayoutVars>
          <dgm:dir/>
          <dgm:resizeHandles val="exact"/>
        </dgm:presLayoutVars>
      </dgm:prSet>
      <dgm:spPr/>
    </dgm:pt>
    <dgm:pt modelId="{3CCF3CB0-FF3A-4686-851B-05D191E1103D}" type="pres">
      <dgm:prSet presAssocID="{424DE449-7209-4CC6-B97B-EA4B3D9D5A9D}" presName="cycle" presStyleCnt="0"/>
      <dgm:spPr/>
    </dgm:pt>
    <dgm:pt modelId="{536CB5D5-563B-428C-BC90-CADC25280FA4}" type="pres">
      <dgm:prSet presAssocID="{831E7461-DCE2-40F6-9517-CE832FC91AC5}" presName="nodeFirstNode" presStyleLbl="node1" presStyleIdx="0" presStyleCnt="3">
        <dgm:presLayoutVars>
          <dgm:bulletEnabled val="1"/>
        </dgm:presLayoutVars>
      </dgm:prSet>
      <dgm:spPr/>
    </dgm:pt>
    <dgm:pt modelId="{8B9B5AC1-8BFD-422A-8F59-F3117764ECF9}" type="pres">
      <dgm:prSet presAssocID="{F529F2E2-1DA7-4F8D-9118-C6BC3EF07A3A}" presName="sibTransFirstNode" presStyleLbl="bgShp" presStyleIdx="0" presStyleCnt="1"/>
      <dgm:spPr/>
    </dgm:pt>
    <dgm:pt modelId="{F04EDA33-310C-4F9F-8865-6904678339E6}" type="pres">
      <dgm:prSet presAssocID="{24AB9719-710C-4989-9909-64810EECE47D}" presName="nodeFollowingNodes" presStyleLbl="node1" presStyleIdx="1" presStyleCnt="3">
        <dgm:presLayoutVars>
          <dgm:bulletEnabled val="1"/>
        </dgm:presLayoutVars>
      </dgm:prSet>
      <dgm:spPr/>
    </dgm:pt>
    <dgm:pt modelId="{3FBD1BCA-6B20-433B-A00F-E17CBB91196A}" type="pres">
      <dgm:prSet presAssocID="{A872A472-5353-41D0-9C7F-4EA84216AD67}" presName="nodeFollowingNodes" presStyleLbl="node1" presStyleIdx="2" presStyleCnt="3">
        <dgm:presLayoutVars>
          <dgm:bulletEnabled val="1"/>
        </dgm:presLayoutVars>
      </dgm:prSet>
      <dgm:spPr/>
    </dgm:pt>
  </dgm:ptLst>
  <dgm:cxnLst>
    <dgm:cxn modelId="{5C586B1E-192D-47E0-8B81-F7CA9B8AE86A}" srcId="{424DE449-7209-4CC6-B97B-EA4B3D9D5A9D}" destId="{24AB9719-710C-4989-9909-64810EECE47D}" srcOrd="1" destOrd="0" parTransId="{6F393B55-1464-46AA-AC1E-015A7BF2D998}" sibTransId="{9E2DAE5A-8368-498E-9E50-A4AC4667ABF1}"/>
    <dgm:cxn modelId="{3D2AEC21-2DF0-4A9C-BB51-155F4093096E}" srcId="{424DE449-7209-4CC6-B97B-EA4B3D9D5A9D}" destId="{831E7461-DCE2-40F6-9517-CE832FC91AC5}" srcOrd="0" destOrd="0" parTransId="{A50D913A-6850-44AC-B62B-C454808B69E7}" sibTransId="{F529F2E2-1DA7-4F8D-9118-C6BC3EF07A3A}"/>
    <dgm:cxn modelId="{62D2F894-33EF-49BD-BE99-B9B882ED1B19}" type="presOf" srcId="{F529F2E2-1DA7-4F8D-9118-C6BC3EF07A3A}" destId="{8B9B5AC1-8BFD-422A-8F59-F3117764ECF9}" srcOrd="0" destOrd="0" presId="urn:microsoft.com/office/officeart/2005/8/layout/cycle3"/>
    <dgm:cxn modelId="{5F6474D4-39B1-47ED-ACF9-A22021CCD8A7}" type="presOf" srcId="{A872A472-5353-41D0-9C7F-4EA84216AD67}" destId="{3FBD1BCA-6B20-433B-A00F-E17CBB91196A}" srcOrd="0" destOrd="0" presId="urn:microsoft.com/office/officeart/2005/8/layout/cycle3"/>
    <dgm:cxn modelId="{A5E848E6-09BA-4183-9FAE-5E996EA59B1E}" type="presOf" srcId="{424DE449-7209-4CC6-B97B-EA4B3D9D5A9D}" destId="{6EEE7880-F2D8-4C30-B50A-5F93A36FD55A}" srcOrd="0" destOrd="0" presId="urn:microsoft.com/office/officeart/2005/8/layout/cycle3"/>
    <dgm:cxn modelId="{2A9011ED-1655-4C80-9927-F126EF02C661}" type="presOf" srcId="{831E7461-DCE2-40F6-9517-CE832FC91AC5}" destId="{536CB5D5-563B-428C-BC90-CADC25280FA4}" srcOrd="0" destOrd="0" presId="urn:microsoft.com/office/officeart/2005/8/layout/cycle3"/>
    <dgm:cxn modelId="{F77525FB-8340-44E6-BC45-252EB10E9ED0}" srcId="{424DE449-7209-4CC6-B97B-EA4B3D9D5A9D}" destId="{A872A472-5353-41D0-9C7F-4EA84216AD67}" srcOrd="2" destOrd="0" parTransId="{BEB6999E-F0C5-4F62-8082-230B0ABA902E}" sibTransId="{206172FB-F1B0-45AF-A298-F13E0893467A}"/>
    <dgm:cxn modelId="{0F97A5FC-9F69-4A43-B7EE-384D67216632}" type="presOf" srcId="{24AB9719-710C-4989-9909-64810EECE47D}" destId="{F04EDA33-310C-4F9F-8865-6904678339E6}" srcOrd="0" destOrd="0" presId="urn:microsoft.com/office/officeart/2005/8/layout/cycle3"/>
    <dgm:cxn modelId="{32F50358-DF66-4E7F-982C-0F04707A8562}" type="presParOf" srcId="{6EEE7880-F2D8-4C30-B50A-5F93A36FD55A}" destId="{3CCF3CB0-FF3A-4686-851B-05D191E1103D}" srcOrd="0" destOrd="0" presId="urn:microsoft.com/office/officeart/2005/8/layout/cycle3"/>
    <dgm:cxn modelId="{757CC9A5-EF17-4813-96D0-545CDFF28298}" type="presParOf" srcId="{3CCF3CB0-FF3A-4686-851B-05D191E1103D}" destId="{536CB5D5-563B-428C-BC90-CADC25280FA4}" srcOrd="0" destOrd="0" presId="urn:microsoft.com/office/officeart/2005/8/layout/cycle3"/>
    <dgm:cxn modelId="{397F9570-4AD7-4883-9399-291647A046B1}" type="presParOf" srcId="{3CCF3CB0-FF3A-4686-851B-05D191E1103D}" destId="{8B9B5AC1-8BFD-422A-8F59-F3117764ECF9}" srcOrd="1" destOrd="0" presId="urn:microsoft.com/office/officeart/2005/8/layout/cycle3"/>
    <dgm:cxn modelId="{D0FEA949-B28E-4D17-B9FE-7BD5239B3224}" type="presParOf" srcId="{3CCF3CB0-FF3A-4686-851B-05D191E1103D}" destId="{F04EDA33-310C-4F9F-8865-6904678339E6}" srcOrd="2" destOrd="0" presId="urn:microsoft.com/office/officeart/2005/8/layout/cycle3"/>
    <dgm:cxn modelId="{C7FF95CB-2C7E-48F3-A23F-A63025B6C68D}" type="presParOf" srcId="{3CCF3CB0-FF3A-4686-851B-05D191E1103D}" destId="{3FBD1BCA-6B20-433B-A00F-E17CBB91196A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FA9A069-10C8-4292-B8AA-F32749562E75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2C7392BB-CFCD-4ACD-ACF0-2796D7B402DA}">
      <dgm:prSet phldrT="[Texto]" custT="1"/>
      <dgm:spPr/>
      <dgm:t>
        <a:bodyPr anchor="ctr"/>
        <a:lstStyle/>
        <a:p>
          <a:pPr algn="ctr">
            <a:lnSpc>
              <a:spcPct val="100000"/>
            </a:lnSpc>
          </a:pPr>
          <a:r>
            <a:rPr lang="pt-PT" sz="1100" i="0">
              <a:latin typeface="Calibri"/>
              <a:cs typeface="Calibri"/>
            </a:rPr>
            <a:t>Melhorias socioemocionais e cognitivas</a:t>
          </a:r>
        </a:p>
      </dgm:t>
    </dgm:pt>
    <dgm:pt modelId="{96D062C9-422A-4C70-8A27-DC293BC2A1BC}" type="parTrans" cxnId="{6D2AB289-E3FF-4686-9FB4-F70EEBBE12E8}">
      <dgm:prSet/>
      <dgm:spPr/>
      <dgm:t>
        <a:bodyPr/>
        <a:lstStyle/>
        <a:p>
          <a:pPr>
            <a:lnSpc>
              <a:spcPct val="100000"/>
            </a:lnSpc>
          </a:pPr>
          <a:endParaRPr lang="pt-PT" sz="1100" i="1">
            <a:latin typeface="+mj-lt"/>
          </a:endParaRPr>
        </a:p>
      </dgm:t>
    </dgm:pt>
    <dgm:pt modelId="{0803DAAA-8C86-4F99-BFA0-CEEB2081BB79}" type="sibTrans" cxnId="{6D2AB289-E3FF-4686-9FB4-F70EEBBE12E8}">
      <dgm:prSet/>
      <dgm:spPr/>
      <dgm:t>
        <a:bodyPr/>
        <a:lstStyle/>
        <a:p>
          <a:pPr>
            <a:lnSpc>
              <a:spcPct val="100000"/>
            </a:lnSpc>
          </a:pPr>
          <a:endParaRPr lang="pt-PT" sz="1100" i="1">
            <a:latin typeface="+mj-lt"/>
          </a:endParaRPr>
        </a:p>
      </dgm:t>
    </dgm:pt>
    <dgm:pt modelId="{83F8463F-1B4D-4A79-A7A1-C19D50C12096}">
      <dgm:prSet phldrT="[Texto]" custT="1"/>
      <dgm:spPr/>
      <dgm:t>
        <a:bodyPr anchor="ctr"/>
        <a:lstStyle/>
        <a:p>
          <a:pPr algn="ctr">
            <a:lnSpc>
              <a:spcPct val="100000"/>
            </a:lnSpc>
          </a:pPr>
          <a:r>
            <a:rPr lang="pt-PT" sz="1100" i="0">
              <a:latin typeface="Calibri"/>
              <a:cs typeface="Calibri"/>
            </a:rPr>
            <a:t>Resultados mais duradouros – saúde, emprego, educação, redução de comportamentos antissociais</a:t>
          </a:r>
        </a:p>
      </dgm:t>
    </dgm:pt>
    <dgm:pt modelId="{0CA22F16-A195-44FD-A0B8-369BC360D2D7}" type="parTrans" cxnId="{BF1FFB7E-F628-4740-A83C-CB3054240C70}">
      <dgm:prSet/>
      <dgm:spPr/>
      <dgm:t>
        <a:bodyPr/>
        <a:lstStyle/>
        <a:p>
          <a:pPr>
            <a:lnSpc>
              <a:spcPct val="100000"/>
            </a:lnSpc>
          </a:pPr>
          <a:endParaRPr lang="pt-PT" sz="1100" i="1">
            <a:latin typeface="+mj-lt"/>
          </a:endParaRPr>
        </a:p>
      </dgm:t>
    </dgm:pt>
    <dgm:pt modelId="{58C70079-FBB7-495B-864D-82504DDF1C75}" type="sibTrans" cxnId="{BF1FFB7E-F628-4740-A83C-CB3054240C70}">
      <dgm:prSet/>
      <dgm:spPr/>
      <dgm:t>
        <a:bodyPr/>
        <a:lstStyle/>
        <a:p>
          <a:pPr>
            <a:lnSpc>
              <a:spcPct val="100000"/>
            </a:lnSpc>
          </a:pPr>
          <a:endParaRPr lang="pt-PT" sz="1100" i="1">
            <a:latin typeface="+mj-lt"/>
          </a:endParaRPr>
        </a:p>
      </dgm:t>
    </dgm:pt>
    <dgm:pt modelId="{F6468DA9-25AF-4939-9FD5-A6D873A9E53E}" type="pres">
      <dgm:prSet presAssocID="{AFA9A069-10C8-4292-B8AA-F32749562E75}" presName="Name0" presStyleCnt="0">
        <dgm:presLayoutVars>
          <dgm:chMax val="2"/>
          <dgm:chPref val="2"/>
          <dgm:animLvl val="lvl"/>
        </dgm:presLayoutVars>
      </dgm:prSet>
      <dgm:spPr/>
    </dgm:pt>
    <dgm:pt modelId="{725DF0C6-710B-4C51-962A-AB2052949FC1}" type="pres">
      <dgm:prSet presAssocID="{AFA9A069-10C8-4292-B8AA-F32749562E75}" presName="LeftText" presStyleLbl="revTx" presStyleIdx="0" presStyleCnt="0">
        <dgm:presLayoutVars>
          <dgm:bulletEnabled val="1"/>
        </dgm:presLayoutVars>
      </dgm:prSet>
      <dgm:spPr/>
    </dgm:pt>
    <dgm:pt modelId="{DA2DA6C7-F87D-48D7-B2D5-B3E89C0BD360}" type="pres">
      <dgm:prSet presAssocID="{AFA9A069-10C8-4292-B8AA-F32749562E75}" presName="LeftNode" presStyleLbl="bgImgPlace1" presStyleIdx="0" presStyleCnt="2">
        <dgm:presLayoutVars>
          <dgm:chMax val="2"/>
          <dgm:chPref val="2"/>
        </dgm:presLayoutVars>
      </dgm:prSet>
      <dgm:spPr/>
    </dgm:pt>
    <dgm:pt modelId="{B62460A9-AE2F-4252-9A25-38CE2F02DC21}" type="pres">
      <dgm:prSet presAssocID="{AFA9A069-10C8-4292-B8AA-F32749562E75}" presName="RightText" presStyleLbl="revTx" presStyleIdx="0" presStyleCnt="0">
        <dgm:presLayoutVars>
          <dgm:bulletEnabled val="1"/>
        </dgm:presLayoutVars>
      </dgm:prSet>
      <dgm:spPr/>
    </dgm:pt>
    <dgm:pt modelId="{11203BA7-DE19-4BC9-8C55-216109F5CC15}" type="pres">
      <dgm:prSet presAssocID="{AFA9A069-10C8-4292-B8AA-F32749562E75}" presName="RightNode" presStyleLbl="bgImgPlace1" presStyleIdx="1" presStyleCnt="2" custScaleX="121591" custLinFactNeighborX="14633" custLinFactNeighborY="-526">
        <dgm:presLayoutVars>
          <dgm:chMax val="0"/>
          <dgm:chPref val="0"/>
        </dgm:presLayoutVars>
      </dgm:prSet>
      <dgm:spPr/>
    </dgm:pt>
    <dgm:pt modelId="{6E5351CA-5F16-46C3-83FE-6EA45F33544A}" type="pres">
      <dgm:prSet presAssocID="{AFA9A069-10C8-4292-B8AA-F32749562E75}" presName="TopArrow" presStyleLbl="node1" presStyleIdx="0" presStyleCnt="2"/>
      <dgm:spPr/>
    </dgm:pt>
    <dgm:pt modelId="{1CD3D4D2-328A-4EE8-A280-1D50A17C541C}" type="pres">
      <dgm:prSet presAssocID="{AFA9A069-10C8-4292-B8AA-F32749562E75}" presName="BottomArrow" presStyleLbl="node1" presStyleIdx="1" presStyleCnt="2" custLinFactX="-81569" custLinFactNeighborX="-100000" custLinFactNeighborY="-11905"/>
      <dgm:spPr>
        <a:solidFill>
          <a:schemeClr val="bg1"/>
        </a:solidFill>
      </dgm:spPr>
    </dgm:pt>
  </dgm:ptLst>
  <dgm:cxnLst>
    <dgm:cxn modelId="{308A8102-17B0-4BC8-B012-E8A6694687ED}" type="presOf" srcId="{2C7392BB-CFCD-4ACD-ACF0-2796D7B402DA}" destId="{725DF0C6-710B-4C51-962A-AB2052949FC1}" srcOrd="0" destOrd="0" presId="urn:microsoft.com/office/officeart/2009/layout/ReverseList"/>
    <dgm:cxn modelId="{6F5EFB70-0F5F-417D-BB52-36AC57FDEC4B}" type="presOf" srcId="{83F8463F-1B4D-4A79-A7A1-C19D50C12096}" destId="{B62460A9-AE2F-4252-9A25-38CE2F02DC21}" srcOrd="0" destOrd="0" presId="urn:microsoft.com/office/officeart/2009/layout/ReverseList"/>
    <dgm:cxn modelId="{BF1FFB7E-F628-4740-A83C-CB3054240C70}" srcId="{AFA9A069-10C8-4292-B8AA-F32749562E75}" destId="{83F8463F-1B4D-4A79-A7A1-C19D50C12096}" srcOrd="1" destOrd="0" parTransId="{0CA22F16-A195-44FD-A0B8-369BC360D2D7}" sibTransId="{58C70079-FBB7-495B-864D-82504DDF1C75}"/>
    <dgm:cxn modelId="{9024FD7E-990A-4EB3-8580-5EECFEADA887}" type="presOf" srcId="{2C7392BB-CFCD-4ACD-ACF0-2796D7B402DA}" destId="{DA2DA6C7-F87D-48D7-B2D5-B3E89C0BD360}" srcOrd="1" destOrd="0" presId="urn:microsoft.com/office/officeart/2009/layout/ReverseList"/>
    <dgm:cxn modelId="{6D2AB289-E3FF-4686-9FB4-F70EEBBE12E8}" srcId="{AFA9A069-10C8-4292-B8AA-F32749562E75}" destId="{2C7392BB-CFCD-4ACD-ACF0-2796D7B402DA}" srcOrd="0" destOrd="0" parTransId="{96D062C9-422A-4C70-8A27-DC293BC2A1BC}" sibTransId="{0803DAAA-8C86-4F99-BFA0-CEEB2081BB79}"/>
    <dgm:cxn modelId="{A25ADC91-C585-4A41-8D4A-2DBBC9ADB2CF}" type="presOf" srcId="{83F8463F-1B4D-4A79-A7A1-C19D50C12096}" destId="{11203BA7-DE19-4BC9-8C55-216109F5CC15}" srcOrd="1" destOrd="0" presId="urn:microsoft.com/office/officeart/2009/layout/ReverseList"/>
    <dgm:cxn modelId="{3CA755BE-2EE5-49A0-9B3C-7C625A392B41}" type="presOf" srcId="{AFA9A069-10C8-4292-B8AA-F32749562E75}" destId="{F6468DA9-25AF-4939-9FD5-A6D873A9E53E}" srcOrd="0" destOrd="0" presId="urn:microsoft.com/office/officeart/2009/layout/ReverseList"/>
    <dgm:cxn modelId="{BC2EDE96-2E86-4988-834A-45E07894A053}" type="presParOf" srcId="{F6468DA9-25AF-4939-9FD5-A6D873A9E53E}" destId="{725DF0C6-710B-4C51-962A-AB2052949FC1}" srcOrd="0" destOrd="0" presId="urn:microsoft.com/office/officeart/2009/layout/ReverseList"/>
    <dgm:cxn modelId="{D1CE8408-5D73-41B9-A268-39F3FB7AC20C}" type="presParOf" srcId="{F6468DA9-25AF-4939-9FD5-A6D873A9E53E}" destId="{DA2DA6C7-F87D-48D7-B2D5-B3E89C0BD360}" srcOrd="1" destOrd="0" presId="urn:microsoft.com/office/officeart/2009/layout/ReverseList"/>
    <dgm:cxn modelId="{7D00F4E1-7318-46B1-B401-0EC7FA50015F}" type="presParOf" srcId="{F6468DA9-25AF-4939-9FD5-A6D873A9E53E}" destId="{B62460A9-AE2F-4252-9A25-38CE2F02DC21}" srcOrd="2" destOrd="0" presId="urn:microsoft.com/office/officeart/2009/layout/ReverseList"/>
    <dgm:cxn modelId="{B9212D15-B8BC-46CA-8A4E-D501311EA74B}" type="presParOf" srcId="{F6468DA9-25AF-4939-9FD5-A6D873A9E53E}" destId="{11203BA7-DE19-4BC9-8C55-216109F5CC15}" srcOrd="3" destOrd="0" presId="urn:microsoft.com/office/officeart/2009/layout/ReverseList"/>
    <dgm:cxn modelId="{572D01C5-91D6-4B51-BAAA-3282234848B6}" type="presParOf" srcId="{F6468DA9-25AF-4939-9FD5-A6D873A9E53E}" destId="{6E5351CA-5F16-46C3-83FE-6EA45F33544A}" srcOrd="4" destOrd="0" presId="urn:microsoft.com/office/officeart/2009/layout/ReverseList"/>
    <dgm:cxn modelId="{DCF0E6AB-E74E-46AB-9397-64845BB6D22A}" type="presParOf" srcId="{F6468DA9-25AF-4939-9FD5-A6D873A9E53E}" destId="{1CD3D4D2-328A-4EE8-A280-1D50A17C541C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C0F90C-C00F-484C-82B4-DC34C638ED72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C12637FF-90A8-4EC9-8C00-A2B44B661188}">
      <dgm:prSet phldrT="[Texto]" custT="1"/>
      <dgm:spPr>
        <a:solidFill>
          <a:srgbClr val="9BD1CC"/>
        </a:solidFill>
      </dgm:spPr>
      <dgm:t>
        <a:bodyPr/>
        <a:lstStyle/>
        <a:p>
          <a:r>
            <a:rPr lang="pt-PT" sz="1800" b="0" i="0">
              <a:latin typeface="Aptos" panose="020B0004020202020204" pitchFamily="34" charset="0"/>
            </a:rPr>
            <a:t>Aumento do absentismo, diminuição da cooperação e diminuição da moral geral </a:t>
          </a:r>
          <a:endParaRPr lang="pt-PT" sz="1800" b="0">
            <a:latin typeface="Aptos" panose="020B0004020202020204" pitchFamily="34" charset="0"/>
          </a:endParaRPr>
        </a:p>
      </dgm:t>
    </dgm:pt>
    <dgm:pt modelId="{67949CBF-52A4-4C74-9085-CF91DF1EBED6}" type="parTrans" cxnId="{133F936A-BB37-4690-A1B5-31793EA590A0}">
      <dgm:prSet/>
      <dgm:spPr/>
      <dgm:t>
        <a:bodyPr/>
        <a:lstStyle/>
        <a:p>
          <a:endParaRPr lang="pt-PT"/>
        </a:p>
      </dgm:t>
    </dgm:pt>
    <dgm:pt modelId="{AB330B45-A829-4652-9424-FAA2A46CCBC1}" type="sibTrans" cxnId="{133F936A-BB37-4690-A1B5-31793EA590A0}">
      <dgm:prSet/>
      <dgm:spPr>
        <a:ln>
          <a:solidFill>
            <a:srgbClr val="9BD1CC"/>
          </a:solidFill>
        </a:ln>
      </dgm:spPr>
      <dgm:t>
        <a:bodyPr/>
        <a:lstStyle/>
        <a:p>
          <a:endParaRPr lang="pt-PT"/>
        </a:p>
      </dgm:t>
    </dgm:pt>
    <dgm:pt modelId="{390D270B-687B-4306-8135-3BB8FFB13BEF}">
      <dgm:prSet phldrT="[Texto]" custT="1"/>
      <dgm:spPr>
        <a:solidFill>
          <a:srgbClr val="9BD1CC"/>
        </a:solidFill>
      </dgm:spPr>
      <dgm:t>
        <a:bodyPr/>
        <a:lstStyle/>
        <a:p>
          <a:r>
            <a:rPr lang="pt-PT" sz="1800" b="0" i="0">
              <a:latin typeface="Aptos" panose="020B0004020202020204" pitchFamily="34" charset="0"/>
            </a:rPr>
            <a:t>Menor qualidade dos cuidados e da gestão dos reclusos </a:t>
          </a:r>
          <a:endParaRPr lang="pt-PT" sz="1800" b="0">
            <a:latin typeface="Aptos" panose="020B0004020202020204" pitchFamily="34" charset="0"/>
          </a:endParaRPr>
        </a:p>
      </dgm:t>
    </dgm:pt>
    <dgm:pt modelId="{76C24F24-C2AE-4E29-AF11-CB6449ACF7F5}" type="parTrans" cxnId="{4B5A50FC-5E1C-4B58-875A-9E175B628623}">
      <dgm:prSet/>
      <dgm:spPr/>
      <dgm:t>
        <a:bodyPr/>
        <a:lstStyle/>
        <a:p>
          <a:endParaRPr lang="pt-PT"/>
        </a:p>
      </dgm:t>
    </dgm:pt>
    <dgm:pt modelId="{D1AC5E32-DA65-406A-8494-7AB8B5B79A69}" type="sibTrans" cxnId="{4B5A50FC-5E1C-4B58-875A-9E175B628623}">
      <dgm:prSet/>
      <dgm:spPr>
        <a:ln>
          <a:solidFill>
            <a:srgbClr val="9BD1CC"/>
          </a:solidFill>
        </a:ln>
      </dgm:spPr>
      <dgm:t>
        <a:bodyPr/>
        <a:lstStyle/>
        <a:p>
          <a:endParaRPr lang="pt-PT"/>
        </a:p>
      </dgm:t>
    </dgm:pt>
    <dgm:pt modelId="{CB26E489-CF5C-4BDE-8EA7-BA2FFA45DBDE}">
      <dgm:prSet phldrT="[Texto]" custT="1"/>
      <dgm:spPr>
        <a:solidFill>
          <a:srgbClr val="9BD1CC"/>
        </a:solidFill>
      </dgm:spPr>
      <dgm:t>
        <a:bodyPr/>
        <a:lstStyle/>
        <a:p>
          <a:r>
            <a:rPr lang="pt-PT" sz="1800" b="0" i="0">
              <a:latin typeface="Aptos" panose="020B0004020202020204" pitchFamily="34" charset="0"/>
            </a:rPr>
            <a:t>Perturbação da coesão da equipa e aumento da carga de trabalho </a:t>
          </a:r>
          <a:endParaRPr lang="pt-PT" sz="1800" b="0">
            <a:latin typeface="Aptos" panose="020B0004020202020204" pitchFamily="34" charset="0"/>
          </a:endParaRPr>
        </a:p>
      </dgm:t>
    </dgm:pt>
    <dgm:pt modelId="{2EE13D53-F01C-472C-8A1A-3A50236B7EFE}" type="parTrans" cxnId="{5B63332C-54D7-4BB2-B403-D9BC6CA961AB}">
      <dgm:prSet/>
      <dgm:spPr/>
      <dgm:t>
        <a:bodyPr/>
        <a:lstStyle/>
        <a:p>
          <a:endParaRPr lang="pt-PT"/>
        </a:p>
      </dgm:t>
    </dgm:pt>
    <dgm:pt modelId="{186C87E4-3CC1-4239-8373-7216BA0E4703}" type="sibTrans" cxnId="{5B63332C-54D7-4BB2-B403-D9BC6CA961AB}">
      <dgm:prSet/>
      <dgm:spPr>
        <a:solidFill>
          <a:srgbClr val="9BD1CC"/>
        </a:solidFill>
        <a:ln>
          <a:solidFill>
            <a:srgbClr val="9BD1CC"/>
          </a:solidFill>
        </a:ln>
      </dgm:spPr>
      <dgm:t>
        <a:bodyPr/>
        <a:lstStyle/>
        <a:p>
          <a:endParaRPr lang="pt-PT"/>
        </a:p>
      </dgm:t>
    </dgm:pt>
    <dgm:pt modelId="{C03B3380-7B55-4578-982F-2CFB6D249B98}" type="pres">
      <dgm:prSet presAssocID="{0BC0F90C-C00F-484C-82B4-DC34C638ED72}" presName="cycle" presStyleCnt="0">
        <dgm:presLayoutVars>
          <dgm:dir/>
          <dgm:resizeHandles val="exact"/>
        </dgm:presLayoutVars>
      </dgm:prSet>
      <dgm:spPr/>
    </dgm:pt>
    <dgm:pt modelId="{84D97F1E-4B0C-4DBA-88D9-52FD9E315F34}" type="pres">
      <dgm:prSet presAssocID="{C12637FF-90A8-4EC9-8C00-A2B44B661188}" presName="node" presStyleLbl="node1" presStyleIdx="0" presStyleCnt="3" custScaleX="129046" custScaleY="89910">
        <dgm:presLayoutVars>
          <dgm:bulletEnabled val="1"/>
        </dgm:presLayoutVars>
      </dgm:prSet>
      <dgm:spPr/>
    </dgm:pt>
    <dgm:pt modelId="{C462E90E-970D-4355-87FA-C081D396CFD5}" type="pres">
      <dgm:prSet presAssocID="{C12637FF-90A8-4EC9-8C00-A2B44B661188}" presName="spNode" presStyleCnt="0"/>
      <dgm:spPr/>
    </dgm:pt>
    <dgm:pt modelId="{6C9046FF-E448-48A6-AA72-0A0A33E84BBB}" type="pres">
      <dgm:prSet presAssocID="{AB330B45-A829-4652-9424-FAA2A46CCBC1}" presName="sibTrans" presStyleLbl="sibTrans1D1" presStyleIdx="0" presStyleCnt="3"/>
      <dgm:spPr/>
    </dgm:pt>
    <dgm:pt modelId="{B61BC13D-72F5-4FCB-993B-CE321EBCEDF6}" type="pres">
      <dgm:prSet presAssocID="{390D270B-687B-4306-8135-3BB8FFB13BEF}" presName="node" presStyleLbl="node1" presStyleIdx="1" presStyleCnt="3" custScaleX="129046" custScaleY="89910">
        <dgm:presLayoutVars>
          <dgm:bulletEnabled val="1"/>
        </dgm:presLayoutVars>
      </dgm:prSet>
      <dgm:spPr/>
    </dgm:pt>
    <dgm:pt modelId="{0E47573D-1EC3-409C-A0B5-08CCC1CE2714}" type="pres">
      <dgm:prSet presAssocID="{390D270B-687B-4306-8135-3BB8FFB13BEF}" presName="spNode" presStyleCnt="0"/>
      <dgm:spPr/>
    </dgm:pt>
    <dgm:pt modelId="{A0965AE4-9E3B-46A8-AB0F-7CECA949E25C}" type="pres">
      <dgm:prSet presAssocID="{D1AC5E32-DA65-406A-8494-7AB8B5B79A69}" presName="sibTrans" presStyleLbl="sibTrans1D1" presStyleIdx="1" presStyleCnt="3"/>
      <dgm:spPr/>
    </dgm:pt>
    <dgm:pt modelId="{7C25D08F-0D48-48E6-86C1-C26381F48159}" type="pres">
      <dgm:prSet presAssocID="{CB26E489-CF5C-4BDE-8EA7-BA2FFA45DBDE}" presName="node" presStyleLbl="node1" presStyleIdx="2" presStyleCnt="3" custScaleX="129046" custScaleY="89910">
        <dgm:presLayoutVars>
          <dgm:bulletEnabled val="1"/>
        </dgm:presLayoutVars>
      </dgm:prSet>
      <dgm:spPr/>
    </dgm:pt>
    <dgm:pt modelId="{4A60EA5D-2599-4EA2-B7C1-8B0D232A580C}" type="pres">
      <dgm:prSet presAssocID="{CB26E489-CF5C-4BDE-8EA7-BA2FFA45DBDE}" presName="spNode" presStyleCnt="0"/>
      <dgm:spPr/>
    </dgm:pt>
    <dgm:pt modelId="{4F88B4AA-B771-46C3-9E18-F20A6B790663}" type="pres">
      <dgm:prSet presAssocID="{186C87E4-3CC1-4239-8373-7216BA0E4703}" presName="sibTrans" presStyleLbl="sibTrans1D1" presStyleIdx="2" presStyleCnt="3"/>
      <dgm:spPr/>
    </dgm:pt>
  </dgm:ptLst>
  <dgm:cxnLst>
    <dgm:cxn modelId="{0EFD070D-A8CF-496D-8E7B-E18C4CEBD13A}" type="presOf" srcId="{390D270B-687B-4306-8135-3BB8FFB13BEF}" destId="{B61BC13D-72F5-4FCB-993B-CE321EBCEDF6}" srcOrd="0" destOrd="0" presId="urn:microsoft.com/office/officeart/2005/8/layout/cycle5"/>
    <dgm:cxn modelId="{2F94731B-17BF-4F93-8475-C6A4DE133E90}" type="presOf" srcId="{AB330B45-A829-4652-9424-FAA2A46CCBC1}" destId="{6C9046FF-E448-48A6-AA72-0A0A33E84BBB}" srcOrd="0" destOrd="0" presId="urn:microsoft.com/office/officeart/2005/8/layout/cycle5"/>
    <dgm:cxn modelId="{C1E2022B-A5A8-404B-941A-13A88D325079}" type="presOf" srcId="{D1AC5E32-DA65-406A-8494-7AB8B5B79A69}" destId="{A0965AE4-9E3B-46A8-AB0F-7CECA949E25C}" srcOrd="0" destOrd="0" presId="urn:microsoft.com/office/officeart/2005/8/layout/cycle5"/>
    <dgm:cxn modelId="{5B63332C-54D7-4BB2-B403-D9BC6CA961AB}" srcId="{0BC0F90C-C00F-484C-82B4-DC34C638ED72}" destId="{CB26E489-CF5C-4BDE-8EA7-BA2FFA45DBDE}" srcOrd="2" destOrd="0" parTransId="{2EE13D53-F01C-472C-8A1A-3A50236B7EFE}" sibTransId="{186C87E4-3CC1-4239-8373-7216BA0E4703}"/>
    <dgm:cxn modelId="{133F936A-BB37-4690-A1B5-31793EA590A0}" srcId="{0BC0F90C-C00F-484C-82B4-DC34C638ED72}" destId="{C12637FF-90A8-4EC9-8C00-A2B44B661188}" srcOrd="0" destOrd="0" parTransId="{67949CBF-52A4-4C74-9085-CF91DF1EBED6}" sibTransId="{AB330B45-A829-4652-9424-FAA2A46CCBC1}"/>
    <dgm:cxn modelId="{9F76CB52-949D-4BFF-9B2B-2637BC720D51}" type="presOf" srcId="{186C87E4-3CC1-4239-8373-7216BA0E4703}" destId="{4F88B4AA-B771-46C3-9E18-F20A6B790663}" srcOrd="0" destOrd="0" presId="urn:microsoft.com/office/officeart/2005/8/layout/cycle5"/>
    <dgm:cxn modelId="{34CA23A4-A042-4BEE-B50B-1B2E75EBBC79}" type="presOf" srcId="{C12637FF-90A8-4EC9-8C00-A2B44B661188}" destId="{84D97F1E-4B0C-4DBA-88D9-52FD9E315F34}" srcOrd="0" destOrd="0" presId="urn:microsoft.com/office/officeart/2005/8/layout/cycle5"/>
    <dgm:cxn modelId="{65ACCFBF-E001-4C38-85A6-229077B48DDC}" type="presOf" srcId="{CB26E489-CF5C-4BDE-8EA7-BA2FFA45DBDE}" destId="{7C25D08F-0D48-48E6-86C1-C26381F48159}" srcOrd="0" destOrd="0" presId="urn:microsoft.com/office/officeart/2005/8/layout/cycle5"/>
    <dgm:cxn modelId="{5AE477C5-8F4E-483D-82B4-31955FAB6BEA}" type="presOf" srcId="{0BC0F90C-C00F-484C-82B4-DC34C638ED72}" destId="{C03B3380-7B55-4578-982F-2CFB6D249B98}" srcOrd="0" destOrd="0" presId="urn:microsoft.com/office/officeart/2005/8/layout/cycle5"/>
    <dgm:cxn modelId="{4B5A50FC-5E1C-4B58-875A-9E175B628623}" srcId="{0BC0F90C-C00F-484C-82B4-DC34C638ED72}" destId="{390D270B-687B-4306-8135-3BB8FFB13BEF}" srcOrd="1" destOrd="0" parTransId="{76C24F24-C2AE-4E29-AF11-CB6449ACF7F5}" sibTransId="{D1AC5E32-DA65-406A-8494-7AB8B5B79A69}"/>
    <dgm:cxn modelId="{3EF990AE-96FB-495E-A9DC-73FF280FD2C2}" type="presParOf" srcId="{C03B3380-7B55-4578-982F-2CFB6D249B98}" destId="{84D97F1E-4B0C-4DBA-88D9-52FD9E315F34}" srcOrd="0" destOrd="0" presId="urn:microsoft.com/office/officeart/2005/8/layout/cycle5"/>
    <dgm:cxn modelId="{963A33AE-4CB9-4B85-856C-FE179AD1F39F}" type="presParOf" srcId="{C03B3380-7B55-4578-982F-2CFB6D249B98}" destId="{C462E90E-970D-4355-87FA-C081D396CFD5}" srcOrd="1" destOrd="0" presId="urn:microsoft.com/office/officeart/2005/8/layout/cycle5"/>
    <dgm:cxn modelId="{F9B4A97C-BFB0-4701-B13F-27AF8A06A620}" type="presParOf" srcId="{C03B3380-7B55-4578-982F-2CFB6D249B98}" destId="{6C9046FF-E448-48A6-AA72-0A0A33E84BBB}" srcOrd="2" destOrd="0" presId="urn:microsoft.com/office/officeart/2005/8/layout/cycle5"/>
    <dgm:cxn modelId="{ACBD2975-A1B2-4F9E-B5AA-A214861FBBC7}" type="presParOf" srcId="{C03B3380-7B55-4578-982F-2CFB6D249B98}" destId="{B61BC13D-72F5-4FCB-993B-CE321EBCEDF6}" srcOrd="3" destOrd="0" presId="urn:microsoft.com/office/officeart/2005/8/layout/cycle5"/>
    <dgm:cxn modelId="{3753148D-4F47-40C6-A1CB-AFE4E9D4312F}" type="presParOf" srcId="{C03B3380-7B55-4578-982F-2CFB6D249B98}" destId="{0E47573D-1EC3-409C-A0B5-08CCC1CE2714}" srcOrd="4" destOrd="0" presId="urn:microsoft.com/office/officeart/2005/8/layout/cycle5"/>
    <dgm:cxn modelId="{9E0E3B67-8DD7-4923-AF36-899472EF5ED6}" type="presParOf" srcId="{C03B3380-7B55-4578-982F-2CFB6D249B98}" destId="{A0965AE4-9E3B-46A8-AB0F-7CECA949E25C}" srcOrd="5" destOrd="0" presId="urn:microsoft.com/office/officeart/2005/8/layout/cycle5"/>
    <dgm:cxn modelId="{11D2ABF6-3783-4311-9D38-1D458F50781B}" type="presParOf" srcId="{C03B3380-7B55-4578-982F-2CFB6D249B98}" destId="{7C25D08F-0D48-48E6-86C1-C26381F48159}" srcOrd="6" destOrd="0" presId="urn:microsoft.com/office/officeart/2005/8/layout/cycle5"/>
    <dgm:cxn modelId="{AA04C6B1-BDE1-4377-BE2A-25BA4E6E8BC6}" type="presParOf" srcId="{C03B3380-7B55-4578-982F-2CFB6D249B98}" destId="{4A60EA5D-2599-4EA2-B7C1-8B0D232A580C}" srcOrd="7" destOrd="0" presId="urn:microsoft.com/office/officeart/2005/8/layout/cycle5"/>
    <dgm:cxn modelId="{13F7E2E9-3527-4B68-A2DE-0748AD7ED974}" type="presParOf" srcId="{C03B3380-7B55-4578-982F-2CFB6D249B98}" destId="{4F88B4AA-B771-46C3-9E18-F20A6B790663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031E25-B7CD-4E40-89DD-694FA21248DD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</dgm:pt>
    <dgm:pt modelId="{DA02DAA4-E8EA-418D-ADE7-43037C86274F}">
      <dgm:prSet phldrT="[Texto]" custT="1"/>
      <dgm:spPr>
        <a:solidFill>
          <a:srgbClr val="2B5F5A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PT" sz="1800">
              <a:latin typeface="Aptos" panose="020B0004020202020204" pitchFamily="34" charset="0"/>
            </a:rPr>
            <a:t>Acidentes de trabalho</a:t>
          </a:r>
          <a:endParaRPr lang="pt-PT" sz="1800"/>
        </a:p>
      </dgm:t>
    </dgm:pt>
    <dgm:pt modelId="{728A12B2-6669-40C4-8E62-037B1303E59F}" type="parTrans" cxnId="{9A3F41C3-8288-475E-80B5-12569191AC82}">
      <dgm:prSet/>
      <dgm:spPr/>
      <dgm:t>
        <a:bodyPr/>
        <a:lstStyle/>
        <a:p>
          <a:endParaRPr lang="pt-PT" sz="1800"/>
        </a:p>
      </dgm:t>
    </dgm:pt>
    <dgm:pt modelId="{EC19B959-CDE6-45C2-80BF-E571DB1FACFB}" type="sibTrans" cxnId="{9A3F41C3-8288-475E-80B5-12569191AC82}">
      <dgm:prSet custT="1"/>
      <dgm:spPr>
        <a:solidFill>
          <a:srgbClr val="E7E6E6"/>
        </a:solidFill>
      </dgm:spPr>
      <dgm:t>
        <a:bodyPr/>
        <a:lstStyle/>
        <a:p>
          <a:endParaRPr lang="pt-PT" sz="1800"/>
        </a:p>
      </dgm:t>
    </dgm:pt>
    <dgm:pt modelId="{D8D19ACC-5699-41A2-B00B-7ABD76B371F7}">
      <dgm:prSet phldrT="[Texto]" custT="1"/>
      <dgm:spPr>
        <a:solidFill>
          <a:srgbClr val="2B5F5A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PT" sz="1800">
              <a:latin typeface="Aptos" panose="020B0004020202020204" pitchFamily="34" charset="0"/>
            </a:rPr>
            <a:t>Ferimento ou morte de um trabalhador</a:t>
          </a:r>
          <a:endParaRPr lang="pt-PT" sz="1800"/>
        </a:p>
      </dgm:t>
    </dgm:pt>
    <dgm:pt modelId="{681ABD41-D74E-4F44-AD4B-EC8D63E4E8BE}" type="parTrans" cxnId="{9E5F1B27-2395-4D0D-BF07-E8159E3E40AF}">
      <dgm:prSet/>
      <dgm:spPr/>
      <dgm:t>
        <a:bodyPr/>
        <a:lstStyle/>
        <a:p>
          <a:endParaRPr lang="pt-PT" sz="1800"/>
        </a:p>
      </dgm:t>
    </dgm:pt>
    <dgm:pt modelId="{43CB59D5-0B33-4C29-89C2-8663B051B662}" type="sibTrans" cxnId="{9E5F1B27-2395-4D0D-BF07-E8159E3E40AF}">
      <dgm:prSet custT="1"/>
      <dgm:spPr>
        <a:solidFill>
          <a:srgbClr val="E7E6E6"/>
        </a:solidFill>
      </dgm:spPr>
      <dgm:t>
        <a:bodyPr/>
        <a:lstStyle/>
        <a:p>
          <a:endParaRPr lang="pt-PT" sz="1800"/>
        </a:p>
      </dgm:t>
    </dgm:pt>
    <dgm:pt modelId="{440101D4-600C-46D5-A399-54BDEA37F484}">
      <dgm:prSet phldrT="[Texto]" custT="1"/>
      <dgm:spPr>
        <a:solidFill>
          <a:srgbClr val="2B5F5A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PT" sz="1800">
              <a:latin typeface="Aptos" panose="020B0004020202020204" pitchFamily="34" charset="0"/>
            </a:rPr>
            <a:t>Evento violento no local de trabalho</a:t>
          </a:r>
          <a:endParaRPr lang="pt-PT" sz="1800"/>
        </a:p>
      </dgm:t>
    </dgm:pt>
    <dgm:pt modelId="{25C7F417-A39D-44E1-AAAC-8301E166DB5D}" type="parTrans" cxnId="{C5E8EB4A-87B5-443F-8548-9052568672DF}">
      <dgm:prSet/>
      <dgm:spPr/>
      <dgm:t>
        <a:bodyPr/>
        <a:lstStyle/>
        <a:p>
          <a:endParaRPr lang="pt-PT" sz="1800"/>
        </a:p>
      </dgm:t>
    </dgm:pt>
    <dgm:pt modelId="{5148F54A-211D-433F-A59A-E8D5A2C53371}" type="sibTrans" cxnId="{C5E8EB4A-87B5-443F-8548-9052568672DF}">
      <dgm:prSet custT="1"/>
      <dgm:spPr>
        <a:solidFill>
          <a:srgbClr val="E7E6E6"/>
        </a:solidFill>
      </dgm:spPr>
      <dgm:t>
        <a:bodyPr/>
        <a:lstStyle/>
        <a:p>
          <a:endParaRPr lang="pt-PT" sz="1800"/>
        </a:p>
      </dgm:t>
    </dgm:pt>
    <dgm:pt modelId="{68A1B22E-9888-4D2B-9B21-6BB9683A62DF}">
      <dgm:prSet phldrT="[Texto]" custT="1"/>
      <dgm:spPr>
        <a:solidFill>
          <a:srgbClr val="2B5F5A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PT" sz="1800" dirty="0">
              <a:latin typeface="Aptos" panose="020B0004020202020204" pitchFamily="34" charset="0"/>
            </a:rPr>
            <a:t>Desastres naturais</a:t>
          </a:r>
          <a:endParaRPr lang="pt-PT" sz="1800" dirty="0"/>
        </a:p>
      </dgm:t>
    </dgm:pt>
    <dgm:pt modelId="{E7AD8B4E-C85C-4860-BE02-F924BE5FCE73}" type="parTrans" cxnId="{B67A88AC-9F91-4345-A286-F61802DD7793}">
      <dgm:prSet/>
      <dgm:spPr/>
      <dgm:t>
        <a:bodyPr/>
        <a:lstStyle/>
        <a:p>
          <a:endParaRPr lang="pt-PT" sz="1800"/>
        </a:p>
      </dgm:t>
    </dgm:pt>
    <dgm:pt modelId="{A808AC65-5C86-4AD2-AD8D-EB0BD9A74E0B}" type="sibTrans" cxnId="{B67A88AC-9F91-4345-A286-F61802DD7793}">
      <dgm:prSet/>
      <dgm:spPr/>
      <dgm:t>
        <a:bodyPr/>
        <a:lstStyle/>
        <a:p>
          <a:endParaRPr lang="pt-PT" sz="1800"/>
        </a:p>
      </dgm:t>
    </dgm:pt>
    <dgm:pt modelId="{7F2E7D1B-52C5-4350-BB35-5AC6D821768A}">
      <dgm:prSet phldrT="[Texto]" custT="1"/>
      <dgm:spPr>
        <a:solidFill>
          <a:srgbClr val="2B5F5A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PT" sz="1800" dirty="0">
              <a:latin typeface="Aptos" panose="020B0004020202020204" pitchFamily="34" charset="0"/>
            </a:rPr>
            <a:t>Despedimento inesperado de trabalhadores</a:t>
          </a:r>
          <a:endParaRPr lang="pt-PT" sz="1800" dirty="0"/>
        </a:p>
      </dgm:t>
    </dgm:pt>
    <dgm:pt modelId="{1C5461B0-6A6E-44B3-9A4E-CA8171A16C28}" type="parTrans" cxnId="{0071D065-BC6E-4C83-90E6-E7A6CFB91653}">
      <dgm:prSet/>
      <dgm:spPr/>
      <dgm:t>
        <a:bodyPr/>
        <a:lstStyle/>
        <a:p>
          <a:endParaRPr lang="pt-PT" sz="1800"/>
        </a:p>
      </dgm:t>
    </dgm:pt>
    <dgm:pt modelId="{79FF2324-31BA-435D-BA27-E7DA55A9E3DF}" type="sibTrans" cxnId="{0071D065-BC6E-4C83-90E6-E7A6CFB91653}">
      <dgm:prSet custT="1"/>
      <dgm:spPr>
        <a:solidFill>
          <a:srgbClr val="E7E6E6"/>
        </a:solidFill>
      </dgm:spPr>
      <dgm:t>
        <a:bodyPr/>
        <a:lstStyle/>
        <a:p>
          <a:endParaRPr lang="pt-PT" sz="1800"/>
        </a:p>
      </dgm:t>
    </dgm:pt>
    <dgm:pt modelId="{8A6AC250-FC9F-4678-8D0E-1B56C2B90561}">
      <dgm:prSet phldrT="[Texto]" custT="1"/>
      <dgm:spPr>
        <a:solidFill>
          <a:srgbClr val="2B5F5A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PT" sz="1600" dirty="0">
              <a:latin typeface="Aptos" panose="020B0004020202020204" pitchFamily="34" charset="0"/>
            </a:rPr>
            <a:t>Etc.</a:t>
          </a:r>
          <a:endParaRPr lang="pt-PT" sz="1600" dirty="0"/>
        </a:p>
      </dgm:t>
    </dgm:pt>
    <dgm:pt modelId="{16322D57-626C-4F8A-BA67-F5CAB0BA95B6}" type="parTrans" cxnId="{2D7D873B-A147-4140-9E13-1852F415F9CD}">
      <dgm:prSet/>
      <dgm:spPr/>
      <dgm:t>
        <a:bodyPr/>
        <a:lstStyle/>
        <a:p>
          <a:endParaRPr lang="en-GB"/>
        </a:p>
      </dgm:t>
    </dgm:pt>
    <dgm:pt modelId="{BE6311B8-C4A9-4685-A815-80BACEAB8A69}" type="sibTrans" cxnId="{2D7D873B-A147-4140-9E13-1852F415F9CD}">
      <dgm:prSet/>
      <dgm:spPr/>
      <dgm:t>
        <a:bodyPr/>
        <a:lstStyle/>
        <a:p>
          <a:endParaRPr lang="en-GB"/>
        </a:p>
      </dgm:t>
    </dgm:pt>
    <dgm:pt modelId="{F43684E8-F697-4F33-B3C1-D0FF0BD9220E}" type="pres">
      <dgm:prSet presAssocID="{FF031E25-B7CD-4E40-89DD-694FA21248DD}" presName="Name0" presStyleCnt="0">
        <dgm:presLayoutVars>
          <dgm:dir/>
          <dgm:resizeHandles val="exact"/>
        </dgm:presLayoutVars>
      </dgm:prSet>
      <dgm:spPr/>
    </dgm:pt>
    <dgm:pt modelId="{5D0EA619-68A3-4547-B2EC-856161F45A83}" type="pres">
      <dgm:prSet presAssocID="{DA02DAA4-E8EA-418D-ADE7-43037C86274F}" presName="node" presStyleLbl="node1" presStyleIdx="0" presStyleCnt="6" custLinFactNeighborX="5283" custLinFactNeighborY="26501">
        <dgm:presLayoutVars>
          <dgm:bulletEnabled val="1"/>
        </dgm:presLayoutVars>
      </dgm:prSet>
      <dgm:spPr/>
    </dgm:pt>
    <dgm:pt modelId="{F5D97C64-C500-4889-BB58-650299EBFE51}" type="pres">
      <dgm:prSet presAssocID="{EC19B959-CDE6-45C2-80BF-E571DB1FACFB}" presName="sibTrans" presStyleCnt="0"/>
      <dgm:spPr/>
    </dgm:pt>
    <dgm:pt modelId="{F3F8A086-B92E-4499-ADDE-328041854A7F}" type="pres">
      <dgm:prSet presAssocID="{D8D19ACC-5699-41A2-B00B-7ABD76B371F7}" presName="node" presStyleLbl="node1" presStyleIdx="1" presStyleCnt="6">
        <dgm:presLayoutVars>
          <dgm:bulletEnabled val="1"/>
        </dgm:presLayoutVars>
      </dgm:prSet>
      <dgm:spPr/>
    </dgm:pt>
    <dgm:pt modelId="{729ACA57-0219-4769-8C48-ECF2CBA5FE6F}" type="pres">
      <dgm:prSet presAssocID="{43CB59D5-0B33-4C29-89C2-8663B051B662}" presName="sibTrans" presStyleCnt="0"/>
      <dgm:spPr/>
    </dgm:pt>
    <dgm:pt modelId="{B6F8CF63-3A22-4834-9307-B644D7883B91}" type="pres">
      <dgm:prSet presAssocID="{440101D4-600C-46D5-A399-54BDEA37F484}" presName="node" presStyleLbl="node1" presStyleIdx="2" presStyleCnt="6">
        <dgm:presLayoutVars>
          <dgm:bulletEnabled val="1"/>
        </dgm:presLayoutVars>
      </dgm:prSet>
      <dgm:spPr/>
    </dgm:pt>
    <dgm:pt modelId="{E56632CC-437D-436E-8BDA-55E4B36E3A32}" type="pres">
      <dgm:prSet presAssocID="{5148F54A-211D-433F-A59A-E8D5A2C53371}" presName="sibTrans" presStyleCnt="0"/>
      <dgm:spPr/>
    </dgm:pt>
    <dgm:pt modelId="{DDA499C0-298C-461C-BF1E-1DEF621FEBE4}" type="pres">
      <dgm:prSet presAssocID="{7F2E7D1B-52C5-4350-BB35-5AC6D821768A}" presName="node" presStyleLbl="node1" presStyleIdx="3" presStyleCnt="6">
        <dgm:presLayoutVars>
          <dgm:bulletEnabled val="1"/>
        </dgm:presLayoutVars>
      </dgm:prSet>
      <dgm:spPr/>
    </dgm:pt>
    <dgm:pt modelId="{6EEC10B2-961C-4F01-8E4A-976DF4D14558}" type="pres">
      <dgm:prSet presAssocID="{79FF2324-31BA-435D-BA27-E7DA55A9E3DF}" presName="sibTrans" presStyleCnt="0"/>
      <dgm:spPr/>
    </dgm:pt>
    <dgm:pt modelId="{65BCF878-FC11-4973-AC9B-2AE68B364C20}" type="pres">
      <dgm:prSet presAssocID="{68A1B22E-9888-4D2B-9B21-6BB9683A62DF}" presName="node" presStyleLbl="node1" presStyleIdx="4" presStyleCnt="6">
        <dgm:presLayoutVars>
          <dgm:bulletEnabled val="1"/>
        </dgm:presLayoutVars>
      </dgm:prSet>
      <dgm:spPr/>
    </dgm:pt>
    <dgm:pt modelId="{476E2DC3-B070-4241-9A39-EA420D8727D2}" type="pres">
      <dgm:prSet presAssocID="{A808AC65-5C86-4AD2-AD8D-EB0BD9A74E0B}" presName="sibTrans" presStyleCnt="0"/>
      <dgm:spPr/>
    </dgm:pt>
    <dgm:pt modelId="{3FDD1010-A973-440E-83B9-65AD5180EC8D}" type="pres">
      <dgm:prSet presAssocID="{8A6AC250-FC9F-4678-8D0E-1B56C2B90561}" presName="node" presStyleLbl="node1" presStyleIdx="5" presStyleCnt="6">
        <dgm:presLayoutVars>
          <dgm:bulletEnabled val="1"/>
        </dgm:presLayoutVars>
      </dgm:prSet>
      <dgm:spPr/>
    </dgm:pt>
  </dgm:ptLst>
  <dgm:cxnLst>
    <dgm:cxn modelId="{F4BF5615-E18D-4FB8-8443-1629BD9474FE}" type="presOf" srcId="{DA02DAA4-E8EA-418D-ADE7-43037C86274F}" destId="{5D0EA619-68A3-4547-B2EC-856161F45A83}" srcOrd="0" destOrd="0" presId="urn:microsoft.com/office/officeart/2005/8/layout/hList6"/>
    <dgm:cxn modelId="{9E5F1B27-2395-4D0D-BF07-E8159E3E40AF}" srcId="{FF031E25-B7CD-4E40-89DD-694FA21248DD}" destId="{D8D19ACC-5699-41A2-B00B-7ABD76B371F7}" srcOrd="1" destOrd="0" parTransId="{681ABD41-D74E-4F44-AD4B-EC8D63E4E8BE}" sibTransId="{43CB59D5-0B33-4C29-89C2-8663B051B662}"/>
    <dgm:cxn modelId="{F0975830-CCFC-43F4-83C2-133C502B1585}" type="presOf" srcId="{7F2E7D1B-52C5-4350-BB35-5AC6D821768A}" destId="{DDA499C0-298C-461C-BF1E-1DEF621FEBE4}" srcOrd="0" destOrd="0" presId="urn:microsoft.com/office/officeart/2005/8/layout/hList6"/>
    <dgm:cxn modelId="{2D7D873B-A147-4140-9E13-1852F415F9CD}" srcId="{FF031E25-B7CD-4E40-89DD-694FA21248DD}" destId="{8A6AC250-FC9F-4678-8D0E-1B56C2B90561}" srcOrd="5" destOrd="0" parTransId="{16322D57-626C-4F8A-BA67-F5CAB0BA95B6}" sibTransId="{BE6311B8-C4A9-4685-A815-80BACEAB8A69}"/>
    <dgm:cxn modelId="{0071D065-BC6E-4C83-90E6-E7A6CFB91653}" srcId="{FF031E25-B7CD-4E40-89DD-694FA21248DD}" destId="{7F2E7D1B-52C5-4350-BB35-5AC6D821768A}" srcOrd="3" destOrd="0" parTransId="{1C5461B0-6A6E-44B3-9A4E-CA8171A16C28}" sibTransId="{79FF2324-31BA-435D-BA27-E7DA55A9E3DF}"/>
    <dgm:cxn modelId="{C5E8EB4A-87B5-443F-8548-9052568672DF}" srcId="{FF031E25-B7CD-4E40-89DD-694FA21248DD}" destId="{440101D4-600C-46D5-A399-54BDEA37F484}" srcOrd="2" destOrd="0" parTransId="{25C7F417-A39D-44E1-AAAC-8301E166DB5D}" sibTransId="{5148F54A-211D-433F-A59A-E8D5A2C53371}"/>
    <dgm:cxn modelId="{521C5B80-8A16-4015-AACA-3EFDAE9EB5D5}" type="presOf" srcId="{FF031E25-B7CD-4E40-89DD-694FA21248DD}" destId="{F43684E8-F697-4F33-B3C1-D0FF0BD9220E}" srcOrd="0" destOrd="0" presId="urn:microsoft.com/office/officeart/2005/8/layout/hList6"/>
    <dgm:cxn modelId="{0590C68A-2A65-447B-88B2-422FAE4D92C6}" type="presOf" srcId="{D8D19ACC-5699-41A2-B00B-7ABD76B371F7}" destId="{F3F8A086-B92E-4499-ADDE-328041854A7F}" srcOrd="0" destOrd="0" presId="urn:microsoft.com/office/officeart/2005/8/layout/hList6"/>
    <dgm:cxn modelId="{A6721A8C-D2C4-47C5-885F-306F3D0977A0}" type="presOf" srcId="{8A6AC250-FC9F-4678-8D0E-1B56C2B90561}" destId="{3FDD1010-A973-440E-83B9-65AD5180EC8D}" srcOrd="0" destOrd="0" presId="urn:microsoft.com/office/officeart/2005/8/layout/hList6"/>
    <dgm:cxn modelId="{6028CF97-4C05-4BFE-84C6-A011740C08F7}" type="presOf" srcId="{68A1B22E-9888-4D2B-9B21-6BB9683A62DF}" destId="{65BCF878-FC11-4973-AC9B-2AE68B364C20}" srcOrd="0" destOrd="0" presId="urn:microsoft.com/office/officeart/2005/8/layout/hList6"/>
    <dgm:cxn modelId="{B67A88AC-9F91-4345-A286-F61802DD7793}" srcId="{FF031E25-B7CD-4E40-89DD-694FA21248DD}" destId="{68A1B22E-9888-4D2B-9B21-6BB9683A62DF}" srcOrd="4" destOrd="0" parTransId="{E7AD8B4E-C85C-4860-BE02-F924BE5FCE73}" sibTransId="{A808AC65-5C86-4AD2-AD8D-EB0BD9A74E0B}"/>
    <dgm:cxn modelId="{9A3F41C3-8288-475E-80B5-12569191AC82}" srcId="{FF031E25-B7CD-4E40-89DD-694FA21248DD}" destId="{DA02DAA4-E8EA-418D-ADE7-43037C86274F}" srcOrd="0" destOrd="0" parTransId="{728A12B2-6669-40C4-8E62-037B1303E59F}" sibTransId="{EC19B959-CDE6-45C2-80BF-E571DB1FACFB}"/>
    <dgm:cxn modelId="{98AE06D9-D2DB-43D7-BF33-27491F04F89F}" type="presOf" srcId="{440101D4-600C-46D5-A399-54BDEA37F484}" destId="{B6F8CF63-3A22-4834-9307-B644D7883B91}" srcOrd="0" destOrd="0" presId="urn:microsoft.com/office/officeart/2005/8/layout/hList6"/>
    <dgm:cxn modelId="{6547AFAE-500D-4FAC-93EB-DA8F39413640}" type="presParOf" srcId="{F43684E8-F697-4F33-B3C1-D0FF0BD9220E}" destId="{5D0EA619-68A3-4547-B2EC-856161F45A83}" srcOrd="0" destOrd="0" presId="urn:microsoft.com/office/officeart/2005/8/layout/hList6"/>
    <dgm:cxn modelId="{BE81D52D-79EC-49F7-85CF-2B0D3AC13B38}" type="presParOf" srcId="{F43684E8-F697-4F33-B3C1-D0FF0BD9220E}" destId="{F5D97C64-C500-4889-BB58-650299EBFE51}" srcOrd="1" destOrd="0" presId="urn:microsoft.com/office/officeart/2005/8/layout/hList6"/>
    <dgm:cxn modelId="{3D668678-781A-44C1-9283-D2F2D5BE0AF6}" type="presParOf" srcId="{F43684E8-F697-4F33-B3C1-D0FF0BD9220E}" destId="{F3F8A086-B92E-4499-ADDE-328041854A7F}" srcOrd="2" destOrd="0" presId="urn:microsoft.com/office/officeart/2005/8/layout/hList6"/>
    <dgm:cxn modelId="{CF3BA33F-72BA-49E6-B281-E886ADE6C13B}" type="presParOf" srcId="{F43684E8-F697-4F33-B3C1-D0FF0BD9220E}" destId="{729ACA57-0219-4769-8C48-ECF2CBA5FE6F}" srcOrd="3" destOrd="0" presId="urn:microsoft.com/office/officeart/2005/8/layout/hList6"/>
    <dgm:cxn modelId="{56DE5A21-304E-4218-94C1-EC1A14126E29}" type="presParOf" srcId="{F43684E8-F697-4F33-B3C1-D0FF0BD9220E}" destId="{B6F8CF63-3A22-4834-9307-B644D7883B91}" srcOrd="4" destOrd="0" presId="urn:microsoft.com/office/officeart/2005/8/layout/hList6"/>
    <dgm:cxn modelId="{8799E727-AF03-4292-8950-91F53AB81A4F}" type="presParOf" srcId="{F43684E8-F697-4F33-B3C1-D0FF0BD9220E}" destId="{E56632CC-437D-436E-8BDA-55E4B36E3A32}" srcOrd="5" destOrd="0" presId="urn:microsoft.com/office/officeart/2005/8/layout/hList6"/>
    <dgm:cxn modelId="{CEB48388-33E3-4194-86FA-A8AEF43D5739}" type="presParOf" srcId="{F43684E8-F697-4F33-B3C1-D0FF0BD9220E}" destId="{DDA499C0-298C-461C-BF1E-1DEF621FEBE4}" srcOrd="6" destOrd="0" presId="urn:microsoft.com/office/officeart/2005/8/layout/hList6"/>
    <dgm:cxn modelId="{162032C5-7E79-4B07-9554-AB478D268B7D}" type="presParOf" srcId="{F43684E8-F697-4F33-B3C1-D0FF0BD9220E}" destId="{6EEC10B2-961C-4F01-8E4A-976DF4D14558}" srcOrd="7" destOrd="0" presId="urn:microsoft.com/office/officeart/2005/8/layout/hList6"/>
    <dgm:cxn modelId="{69917050-3FDA-4B39-9FB9-C057C5909F05}" type="presParOf" srcId="{F43684E8-F697-4F33-B3C1-D0FF0BD9220E}" destId="{65BCF878-FC11-4973-AC9B-2AE68B364C20}" srcOrd="8" destOrd="0" presId="urn:microsoft.com/office/officeart/2005/8/layout/hList6"/>
    <dgm:cxn modelId="{B997FAB3-87C2-4D77-8978-3C4C48EF01CB}" type="presParOf" srcId="{F43684E8-F697-4F33-B3C1-D0FF0BD9220E}" destId="{476E2DC3-B070-4241-9A39-EA420D8727D2}" srcOrd="9" destOrd="0" presId="urn:microsoft.com/office/officeart/2005/8/layout/hList6"/>
    <dgm:cxn modelId="{C139CD2C-EEC9-43F2-B9DC-1CE31BE2EC71}" type="presParOf" srcId="{F43684E8-F697-4F33-B3C1-D0FF0BD9220E}" destId="{3FDD1010-A973-440E-83B9-65AD5180EC8D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F56930-388C-4448-9017-ADD0101F5824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6E78E9FD-A5D7-469A-8C1A-92A56BB6D34C}">
      <dgm:prSet phldrT="[Texto]" custT="1"/>
      <dgm:spPr>
        <a:solidFill>
          <a:srgbClr val="E7E6E6"/>
        </a:solidFill>
      </dgm:spPr>
      <dgm:t>
        <a:bodyPr anchor="b"/>
        <a:lstStyle/>
        <a:p>
          <a:r>
            <a:rPr lang="pt-PT" sz="1600" b="0" i="0" dirty="0">
              <a:latin typeface="Aptos Black" panose="020B0004020202020204" pitchFamily="34" charset="0"/>
            </a:rPr>
            <a:t>Fase VII: </a:t>
          </a:r>
        </a:p>
        <a:p>
          <a:r>
            <a:rPr lang="pt-PT" sz="1600" b="0" i="0" dirty="0">
              <a:latin typeface="Aptos" panose="020B0004020202020204" pitchFamily="34" charset="0"/>
            </a:rPr>
            <a:t>Follow-up </a:t>
          </a:r>
          <a:endParaRPr lang="pt-PT" sz="1600" dirty="0">
            <a:latin typeface="Aptos" panose="020B0004020202020204" pitchFamily="34" charset="0"/>
          </a:endParaRPr>
        </a:p>
      </dgm:t>
    </dgm:pt>
    <dgm:pt modelId="{15D99BF3-8951-4E96-8E34-9CD17D2953BB}" type="parTrans" cxnId="{C742C6C2-D135-41D1-B1C4-4D7D1D50C238}">
      <dgm:prSet/>
      <dgm:spPr/>
      <dgm:t>
        <a:bodyPr/>
        <a:lstStyle/>
        <a:p>
          <a:endParaRPr lang="pt-PT" sz="1600"/>
        </a:p>
      </dgm:t>
    </dgm:pt>
    <dgm:pt modelId="{17469A4D-0287-43F7-9722-7CE2D7AF055D}" type="sibTrans" cxnId="{C742C6C2-D135-41D1-B1C4-4D7D1D50C238}">
      <dgm:prSet/>
      <dgm:spPr/>
      <dgm:t>
        <a:bodyPr/>
        <a:lstStyle/>
        <a:p>
          <a:endParaRPr lang="pt-PT" sz="1600"/>
        </a:p>
      </dgm:t>
    </dgm:pt>
    <dgm:pt modelId="{49C9256B-4684-4F31-852F-5F3C61BC565B}">
      <dgm:prSet phldrT="[Texto]" custT="1"/>
      <dgm:spPr>
        <a:solidFill>
          <a:srgbClr val="9BD1CC"/>
        </a:solidFill>
      </dgm:spPr>
      <dgm:t>
        <a:bodyPr/>
        <a:lstStyle/>
        <a:p>
          <a:r>
            <a:rPr lang="pt-PT" sz="1600" b="0" i="0" dirty="0">
              <a:latin typeface="Aptos Black" panose="020B0004020202020204" pitchFamily="34" charset="0"/>
            </a:rPr>
            <a:t>Fase VI: </a:t>
          </a:r>
          <a:r>
            <a:rPr lang="pt-PT" sz="1600" b="0" i="0" dirty="0">
              <a:latin typeface="Aptos" panose="020B0004020202020204" pitchFamily="34" charset="0"/>
            </a:rPr>
            <a:t>Implementar um plano de ação </a:t>
          </a:r>
          <a:endParaRPr lang="pt-PT" sz="1600" dirty="0">
            <a:latin typeface="Aptos" panose="020B0004020202020204" pitchFamily="34" charset="0"/>
          </a:endParaRPr>
        </a:p>
      </dgm:t>
    </dgm:pt>
    <dgm:pt modelId="{FDC07BF3-096F-41F0-B706-156D3969BB61}" type="parTrans" cxnId="{93DE426A-03F9-4CF0-898E-D05BFC3DC8F7}">
      <dgm:prSet/>
      <dgm:spPr/>
      <dgm:t>
        <a:bodyPr/>
        <a:lstStyle/>
        <a:p>
          <a:endParaRPr lang="pt-PT" sz="1600"/>
        </a:p>
      </dgm:t>
    </dgm:pt>
    <dgm:pt modelId="{3D239113-E2F0-45DE-BB30-FC6132812721}" type="sibTrans" cxnId="{93DE426A-03F9-4CF0-898E-D05BFC3DC8F7}">
      <dgm:prSet/>
      <dgm:spPr/>
      <dgm:t>
        <a:bodyPr/>
        <a:lstStyle/>
        <a:p>
          <a:endParaRPr lang="pt-PT" sz="1600"/>
        </a:p>
      </dgm:t>
    </dgm:pt>
    <dgm:pt modelId="{30BE08D2-4950-47EA-94C6-A9121F2F477B}">
      <dgm:prSet phldrT="[Texto]" custT="1"/>
      <dgm:spPr>
        <a:solidFill>
          <a:srgbClr val="459395"/>
        </a:solidFill>
      </dgm:spPr>
      <dgm:t>
        <a:bodyPr/>
        <a:lstStyle/>
        <a:p>
          <a:r>
            <a:rPr lang="pt-PT" sz="1600" b="0" i="0" dirty="0">
              <a:latin typeface="Aptos Black" panose="020B0004020202020204" pitchFamily="34" charset="0"/>
            </a:rPr>
            <a:t>Fase V: </a:t>
          </a:r>
          <a:r>
            <a:rPr lang="pt-PT" sz="1600" b="0" i="0" dirty="0">
              <a:latin typeface="Aptos" panose="020B0004020202020204" pitchFamily="34" charset="0"/>
            </a:rPr>
            <a:t>Gerar e explorar estratégias de </a:t>
          </a:r>
          <a:r>
            <a:rPr lang="pt-PT" sz="1600" b="0" i="0" dirty="0" err="1">
              <a:latin typeface="Aptos" panose="020B0004020202020204" pitchFamily="34" charset="0"/>
            </a:rPr>
            <a:t>coping</a:t>
          </a:r>
          <a:endParaRPr lang="pt-PT" sz="1600" dirty="0">
            <a:latin typeface="Aptos" panose="020B0004020202020204" pitchFamily="34" charset="0"/>
          </a:endParaRPr>
        </a:p>
      </dgm:t>
    </dgm:pt>
    <dgm:pt modelId="{3B1E00AD-795B-4F4C-A5C5-8A50F37EECA0}" type="parTrans" cxnId="{A0D8D801-33AF-4F6F-BEE2-AF5519B43FB3}">
      <dgm:prSet/>
      <dgm:spPr/>
      <dgm:t>
        <a:bodyPr/>
        <a:lstStyle/>
        <a:p>
          <a:endParaRPr lang="pt-PT" sz="1600"/>
        </a:p>
      </dgm:t>
    </dgm:pt>
    <dgm:pt modelId="{E22191C9-C7A0-4755-AD86-C5AAA8CD9FD7}" type="sibTrans" cxnId="{A0D8D801-33AF-4F6F-BEE2-AF5519B43FB3}">
      <dgm:prSet/>
      <dgm:spPr/>
      <dgm:t>
        <a:bodyPr/>
        <a:lstStyle/>
        <a:p>
          <a:endParaRPr lang="pt-PT" sz="1600"/>
        </a:p>
      </dgm:t>
    </dgm:pt>
    <dgm:pt modelId="{53CFC0E7-851B-4665-AA3A-FB29A6EE73B2}">
      <dgm:prSet phldrT="[Texto]" custT="1"/>
      <dgm:spPr>
        <a:solidFill>
          <a:srgbClr val="459395"/>
        </a:solidFill>
      </dgm:spPr>
      <dgm:t>
        <a:bodyPr/>
        <a:lstStyle/>
        <a:p>
          <a:r>
            <a:rPr lang="pt-PT" sz="1600" b="0" i="0" dirty="0">
              <a:latin typeface="Aptos Black" panose="020B0004020202020204" pitchFamily="34" charset="0"/>
            </a:rPr>
            <a:t>Fase I:</a:t>
          </a:r>
          <a:r>
            <a:rPr lang="pt-PT" sz="1600" b="0" i="0" dirty="0">
              <a:latin typeface="Aptos" panose="020B0004020202020204" pitchFamily="34" charset="0"/>
            </a:rPr>
            <a:t> Avaliação psicossocial e da letalidade</a:t>
          </a:r>
          <a:endParaRPr lang="pt-PT" sz="1600" dirty="0">
            <a:latin typeface="Aptos" panose="020B0004020202020204" pitchFamily="34" charset="0"/>
          </a:endParaRPr>
        </a:p>
      </dgm:t>
    </dgm:pt>
    <dgm:pt modelId="{22AD1E48-6524-4329-931A-153D173D1A9F}" type="parTrans" cxnId="{C7D1EE9E-71E4-4B43-906F-06D158A88CFE}">
      <dgm:prSet/>
      <dgm:spPr/>
      <dgm:t>
        <a:bodyPr/>
        <a:lstStyle/>
        <a:p>
          <a:endParaRPr lang="pt-PT" sz="1600"/>
        </a:p>
      </dgm:t>
    </dgm:pt>
    <dgm:pt modelId="{B200A103-00EA-43DD-AA48-2F4EB09A119C}" type="sibTrans" cxnId="{C7D1EE9E-71E4-4B43-906F-06D158A88CFE}">
      <dgm:prSet/>
      <dgm:spPr/>
      <dgm:t>
        <a:bodyPr/>
        <a:lstStyle/>
        <a:p>
          <a:endParaRPr lang="pt-PT" sz="1600"/>
        </a:p>
      </dgm:t>
    </dgm:pt>
    <dgm:pt modelId="{518FB3E0-54BB-4E4B-BF61-B02FF595F371}">
      <dgm:prSet phldrT="[Texto]" custT="1"/>
      <dgm:spPr>
        <a:solidFill>
          <a:srgbClr val="00B4B0"/>
        </a:solidFill>
      </dgm:spPr>
      <dgm:t>
        <a:bodyPr/>
        <a:lstStyle/>
        <a:p>
          <a:r>
            <a:rPr lang="pt-PT" sz="1600" b="0" i="0" dirty="0">
              <a:latin typeface="Aptos Black" panose="020B0004020202020204" pitchFamily="34" charset="0"/>
            </a:rPr>
            <a:t>Fase IV: </a:t>
          </a:r>
          <a:r>
            <a:rPr lang="pt-PT" sz="1600" b="0" i="0" dirty="0">
              <a:latin typeface="Aptos" panose="020B0004020202020204" pitchFamily="34" charset="0"/>
            </a:rPr>
            <a:t>Exploração de emoções e sentimentos </a:t>
          </a:r>
          <a:endParaRPr lang="pt-PT" sz="1600" dirty="0">
            <a:latin typeface="Aptos" panose="020B0004020202020204" pitchFamily="34" charset="0"/>
          </a:endParaRPr>
        </a:p>
      </dgm:t>
    </dgm:pt>
    <dgm:pt modelId="{ECD77E82-0682-4825-B291-DDF7AC06C0DB}" type="parTrans" cxnId="{B5A292F6-5395-4763-970C-590AC85F5CC1}">
      <dgm:prSet/>
      <dgm:spPr/>
      <dgm:t>
        <a:bodyPr/>
        <a:lstStyle/>
        <a:p>
          <a:endParaRPr lang="pt-PT" sz="1600"/>
        </a:p>
      </dgm:t>
    </dgm:pt>
    <dgm:pt modelId="{9648AD54-0F1B-473A-B8A8-16841E3AEECD}" type="sibTrans" cxnId="{B5A292F6-5395-4763-970C-590AC85F5CC1}">
      <dgm:prSet/>
      <dgm:spPr/>
      <dgm:t>
        <a:bodyPr/>
        <a:lstStyle/>
        <a:p>
          <a:endParaRPr lang="pt-PT" sz="1600"/>
        </a:p>
      </dgm:t>
    </dgm:pt>
    <dgm:pt modelId="{F73ED43B-0892-4152-A2CC-67B7FA522D25}">
      <dgm:prSet phldrT="[Texto]" custT="1"/>
      <dgm:spPr>
        <a:solidFill>
          <a:srgbClr val="E7E6E6"/>
        </a:solidFill>
      </dgm:spPr>
      <dgm:t>
        <a:bodyPr/>
        <a:lstStyle/>
        <a:p>
          <a:pPr>
            <a:lnSpc>
              <a:spcPct val="100000"/>
            </a:lnSpc>
          </a:pPr>
          <a:r>
            <a:rPr lang="pt-PT" sz="1600" b="0" i="0" dirty="0">
              <a:latin typeface="Aptos Black" panose="020B0004020202020204" pitchFamily="34" charset="0"/>
            </a:rPr>
            <a:t>Fase III: </a:t>
          </a:r>
          <a:r>
            <a:rPr lang="pt-PT" sz="1600" b="0" i="0" dirty="0">
              <a:latin typeface="Aptos" panose="020B0004020202020204" pitchFamily="34" charset="0"/>
            </a:rPr>
            <a:t>Definir a Crise - Identificar os principais problemas ou precipitantes da crise </a:t>
          </a:r>
          <a:endParaRPr lang="pt-PT" sz="1600" b="0" dirty="0">
            <a:latin typeface="Aptos" panose="020B0004020202020204" pitchFamily="34" charset="0"/>
          </a:endParaRPr>
        </a:p>
      </dgm:t>
    </dgm:pt>
    <dgm:pt modelId="{2E59EC2F-C971-4426-B742-7CADDF85AB16}" type="parTrans" cxnId="{C8233958-CEB6-4255-8AD3-E5BA2AC49357}">
      <dgm:prSet/>
      <dgm:spPr/>
      <dgm:t>
        <a:bodyPr/>
        <a:lstStyle/>
        <a:p>
          <a:endParaRPr lang="pt-PT" sz="1600"/>
        </a:p>
      </dgm:t>
    </dgm:pt>
    <dgm:pt modelId="{59AD2F0A-BBA5-481F-8A39-B2636674DD0B}" type="sibTrans" cxnId="{C8233958-CEB6-4255-8AD3-E5BA2AC49357}">
      <dgm:prSet/>
      <dgm:spPr/>
      <dgm:t>
        <a:bodyPr/>
        <a:lstStyle/>
        <a:p>
          <a:endParaRPr lang="pt-PT" sz="1600"/>
        </a:p>
      </dgm:t>
    </dgm:pt>
    <dgm:pt modelId="{031984A3-2883-41AA-A141-0CBA09B55063}">
      <dgm:prSet phldrT="[Texto]" custT="1"/>
      <dgm:spPr>
        <a:solidFill>
          <a:srgbClr val="9BD1CC"/>
        </a:solidFill>
      </dgm:spPr>
      <dgm:t>
        <a:bodyPr/>
        <a:lstStyle/>
        <a:p>
          <a:r>
            <a:rPr lang="pt-PT" sz="1600" b="0" i="0">
              <a:latin typeface="Aptos Black" panose="020B0004020202020204" pitchFamily="34" charset="0"/>
            </a:rPr>
            <a:t>Fase II: </a:t>
          </a:r>
          <a:r>
            <a:rPr lang="pt-PT" sz="1600" b="0" i="0">
              <a:latin typeface="Aptos" panose="020B0004020202020204" pitchFamily="34" charset="0"/>
            </a:rPr>
            <a:t>Estabelecer rapidamente uma relação </a:t>
          </a:r>
          <a:endParaRPr lang="pt-PT" sz="1600">
            <a:latin typeface="Aptos" panose="020B0004020202020204" pitchFamily="34" charset="0"/>
          </a:endParaRPr>
        </a:p>
      </dgm:t>
    </dgm:pt>
    <dgm:pt modelId="{0E2714C9-3494-4E45-B878-E456AB40F0E8}" type="parTrans" cxnId="{4DFB3288-E47C-4C53-9551-5CAEFD0572C6}">
      <dgm:prSet/>
      <dgm:spPr/>
      <dgm:t>
        <a:bodyPr/>
        <a:lstStyle/>
        <a:p>
          <a:endParaRPr lang="pt-PT" sz="1600"/>
        </a:p>
      </dgm:t>
    </dgm:pt>
    <dgm:pt modelId="{D7C89D1F-0123-4590-915C-4440D4D28568}" type="sibTrans" cxnId="{4DFB3288-E47C-4C53-9551-5CAEFD0572C6}">
      <dgm:prSet/>
      <dgm:spPr/>
      <dgm:t>
        <a:bodyPr/>
        <a:lstStyle/>
        <a:p>
          <a:endParaRPr lang="pt-PT" sz="1600"/>
        </a:p>
      </dgm:t>
    </dgm:pt>
    <dgm:pt modelId="{373AB899-4716-4BE6-AF75-4D8755CAD727}" type="pres">
      <dgm:prSet presAssocID="{85F56930-388C-4448-9017-ADD0101F5824}" presName="Name0" presStyleCnt="0">
        <dgm:presLayoutVars>
          <dgm:dir/>
          <dgm:animLvl val="lvl"/>
          <dgm:resizeHandles val="exact"/>
        </dgm:presLayoutVars>
      </dgm:prSet>
      <dgm:spPr/>
    </dgm:pt>
    <dgm:pt modelId="{D58F0254-A844-45FF-B136-6B993958A386}" type="pres">
      <dgm:prSet presAssocID="{6E78E9FD-A5D7-469A-8C1A-92A56BB6D34C}" presName="Name8" presStyleCnt="0"/>
      <dgm:spPr/>
    </dgm:pt>
    <dgm:pt modelId="{B4C43B35-8E14-4E0D-BD84-F21F47590BC5}" type="pres">
      <dgm:prSet presAssocID="{6E78E9FD-A5D7-469A-8C1A-92A56BB6D34C}" presName="level" presStyleLbl="node1" presStyleIdx="0" presStyleCnt="7" custScaleY="134069">
        <dgm:presLayoutVars>
          <dgm:chMax val="1"/>
          <dgm:bulletEnabled val="1"/>
        </dgm:presLayoutVars>
      </dgm:prSet>
      <dgm:spPr/>
    </dgm:pt>
    <dgm:pt modelId="{FD811443-DEB3-4B80-98FD-6B1849F4EADF}" type="pres">
      <dgm:prSet presAssocID="{6E78E9FD-A5D7-469A-8C1A-92A56BB6D34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2F09C1B-B42F-45BB-B845-DA0156F6EE69}" type="pres">
      <dgm:prSet presAssocID="{49C9256B-4684-4F31-852F-5F3C61BC565B}" presName="Name8" presStyleCnt="0"/>
      <dgm:spPr/>
    </dgm:pt>
    <dgm:pt modelId="{B280BB12-7B22-48CF-B020-8C9358104BCB}" type="pres">
      <dgm:prSet presAssocID="{49C9256B-4684-4F31-852F-5F3C61BC565B}" presName="level" presStyleLbl="node1" presStyleIdx="1" presStyleCnt="7">
        <dgm:presLayoutVars>
          <dgm:chMax val="1"/>
          <dgm:bulletEnabled val="1"/>
        </dgm:presLayoutVars>
      </dgm:prSet>
      <dgm:spPr/>
    </dgm:pt>
    <dgm:pt modelId="{C27F7C9C-831F-447C-8C82-84B85970BA58}" type="pres">
      <dgm:prSet presAssocID="{49C9256B-4684-4F31-852F-5F3C61BC565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66CA9D4-A899-4466-BB46-48173A950959}" type="pres">
      <dgm:prSet presAssocID="{30BE08D2-4950-47EA-94C6-A9121F2F477B}" presName="Name8" presStyleCnt="0"/>
      <dgm:spPr/>
    </dgm:pt>
    <dgm:pt modelId="{7519DA9B-8000-475E-A9CA-2C42129AB297}" type="pres">
      <dgm:prSet presAssocID="{30BE08D2-4950-47EA-94C6-A9121F2F477B}" presName="level" presStyleLbl="node1" presStyleIdx="2" presStyleCnt="7">
        <dgm:presLayoutVars>
          <dgm:chMax val="1"/>
          <dgm:bulletEnabled val="1"/>
        </dgm:presLayoutVars>
      </dgm:prSet>
      <dgm:spPr/>
    </dgm:pt>
    <dgm:pt modelId="{2BEF0BE6-B17E-426B-A6EE-C55F1D4FF4F4}" type="pres">
      <dgm:prSet presAssocID="{30BE08D2-4950-47EA-94C6-A9121F2F477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498349F-C7FC-4FED-8A14-87665527C6E1}" type="pres">
      <dgm:prSet presAssocID="{518FB3E0-54BB-4E4B-BF61-B02FF595F371}" presName="Name8" presStyleCnt="0"/>
      <dgm:spPr/>
    </dgm:pt>
    <dgm:pt modelId="{1DFF5293-3CA6-4160-9DC1-BF85CD84412B}" type="pres">
      <dgm:prSet presAssocID="{518FB3E0-54BB-4E4B-BF61-B02FF595F371}" presName="level" presStyleLbl="node1" presStyleIdx="3" presStyleCnt="7">
        <dgm:presLayoutVars>
          <dgm:chMax val="1"/>
          <dgm:bulletEnabled val="1"/>
        </dgm:presLayoutVars>
      </dgm:prSet>
      <dgm:spPr/>
    </dgm:pt>
    <dgm:pt modelId="{115AC894-6ED7-4715-A008-71387AD78096}" type="pres">
      <dgm:prSet presAssocID="{518FB3E0-54BB-4E4B-BF61-B02FF595F37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FC913B9-8EFB-4463-BDBB-C8E9D5E0442F}" type="pres">
      <dgm:prSet presAssocID="{F73ED43B-0892-4152-A2CC-67B7FA522D25}" presName="Name8" presStyleCnt="0"/>
      <dgm:spPr/>
    </dgm:pt>
    <dgm:pt modelId="{3AFA4061-42DD-4516-815B-02429541A62E}" type="pres">
      <dgm:prSet presAssocID="{F73ED43B-0892-4152-A2CC-67B7FA522D25}" presName="level" presStyleLbl="node1" presStyleIdx="4" presStyleCnt="7">
        <dgm:presLayoutVars>
          <dgm:chMax val="1"/>
          <dgm:bulletEnabled val="1"/>
        </dgm:presLayoutVars>
      </dgm:prSet>
      <dgm:spPr/>
    </dgm:pt>
    <dgm:pt modelId="{77372F5F-F90F-4818-96C1-D10C3C7ABCA9}" type="pres">
      <dgm:prSet presAssocID="{F73ED43B-0892-4152-A2CC-67B7FA522D2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0E8CB44-AD69-4309-85D2-4A8AA3576BD3}" type="pres">
      <dgm:prSet presAssocID="{031984A3-2883-41AA-A141-0CBA09B55063}" presName="Name8" presStyleCnt="0"/>
      <dgm:spPr/>
    </dgm:pt>
    <dgm:pt modelId="{C7EE078D-2F48-487D-ACF4-F2F613A92ABB}" type="pres">
      <dgm:prSet presAssocID="{031984A3-2883-41AA-A141-0CBA09B55063}" presName="level" presStyleLbl="node1" presStyleIdx="5" presStyleCnt="7">
        <dgm:presLayoutVars>
          <dgm:chMax val="1"/>
          <dgm:bulletEnabled val="1"/>
        </dgm:presLayoutVars>
      </dgm:prSet>
      <dgm:spPr/>
    </dgm:pt>
    <dgm:pt modelId="{472EAEA0-13C0-4CD6-A729-403AD50D9E45}" type="pres">
      <dgm:prSet presAssocID="{031984A3-2883-41AA-A141-0CBA09B5506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5C77778-42B1-47F4-B5AC-08CDEFA796EE}" type="pres">
      <dgm:prSet presAssocID="{53CFC0E7-851B-4665-AA3A-FB29A6EE73B2}" presName="Name8" presStyleCnt="0"/>
      <dgm:spPr/>
    </dgm:pt>
    <dgm:pt modelId="{8066B176-B94C-411A-A837-16E8D67DA3EB}" type="pres">
      <dgm:prSet presAssocID="{53CFC0E7-851B-4665-AA3A-FB29A6EE73B2}" presName="level" presStyleLbl="node1" presStyleIdx="6" presStyleCnt="7">
        <dgm:presLayoutVars>
          <dgm:chMax val="1"/>
          <dgm:bulletEnabled val="1"/>
        </dgm:presLayoutVars>
      </dgm:prSet>
      <dgm:spPr/>
    </dgm:pt>
    <dgm:pt modelId="{465F6402-3BD5-443C-A80E-BBC4B7C235C4}" type="pres">
      <dgm:prSet presAssocID="{53CFC0E7-851B-4665-AA3A-FB29A6EE73B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A0D8D801-33AF-4F6F-BEE2-AF5519B43FB3}" srcId="{85F56930-388C-4448-9017-ADD0101F5824}" destId="{30BE08D2-4950-47EA-94C6-A9121F2F477B}" srcOrd="2" destOrd="0" parTransId="{3B1E00AD-795B-4F4C-A5C5-8A50F37EECA0}" sibTransId="{E22191C9-C7A0-4755-AD86-C5AAA8CD9FD7}"/>
    <dgm:cxn modelId="{97C96C20-0A32-4E24-86DA-BECBA65D81B6}" type="presOf" srcId="{518FB3E0-54BB-4E4B-BF61-B02FF595F371}" destId="{115AC894-6ED7-4715-A008-71387AD78096}" srcOrd="1" destOrd="0" presId="urn:microsoft.com/office/officeart/2005/8/layout/pyramid1"/>
    <dgm:cxn modelId="{3751EE23-1C2F-404B-8A4F-F84648A88A42}" type="presOf" srcId="{F73ED43B-0892-4152-A2CC-67B7FA522D25}" destId="{3AFA4061-42DD-4516-815B-02429541A62E}" srcOrd="0" destOrd="0" presId="urn:microsoft.com/office/officeart/2005/8/layout/pyramid1"/>
    <dgm:cxn modelId="{435EDE47-9EFB-4ECA-BC67-EFEA7D229C5F}" type="presOf" srcId="{85F56930-388C-4448-9017-ADD0101F5824}" destId="{373AB899-4716-4BE6-AF75-4D8755CAD727}" srcOrd="0" destOrd="0" presId="urn:microsoft.com/office/officeart/2005/8/layout/pyramid1"/>
    <dgm:cxn modelId="{93DE426A-03F9-4CF0-898E-D05BFC3DC8F7}" srcId="{85F56930-388C-4448-9017-ADD0101F5824}" destId="{49C9256B-4684-4F31-852F-5F3C61BC565B}" srcOrd="1" destOrd="0" parTransId="{FDC07BF3-096F-41F0-B706-156D3969BB61}" sibTransId="{3D239113-E2F0-45DE-BB30-FC6132812721}"/>
    <dgm:cxn modelId="{FA2B1C70-1FA3-469F-B803-A83754AA4F5E}" type="presOf" srcId="{031984A3-2883-41AA-A141-0CBA09B55063}" destId="{472EAEA0-13C0-4CD6-A729-403AD50D9E45}" srcOrd="1" destOrd="0" presId="urn:microsoft.com/office/officeart/2005/8/layout/pyramid1"/>
    <dgm:cxn modelId="{F1252B72-E9AC-4E34-9C11-3948C4C40F11}" type="presOf" srcId="{53CFC0E7-851B-4665-AA3A-FB29A6EE73B2}" destId="{465F6402-3BD5-443C-A80E-BBC4B7C235C4}" srcOrd="1" destOrd="0" presId="urn:microsoft.com/office/officeart/2005/8/layout/pyramid1"/>
    <dgm:cxn modelId="{8BA15D72-7A1C-4DAF-A416-197A6C330E00}" type="presOf" srcId="{6E78E9FD-A5D7-469A-8C1A-92A56BB6D34C}" destId="{B4C43B35-8E14-4E0D-BD84-F21F47590BC5}" srcOrd="0" destOrd="0" presId="urn:microsoft.com/office/officeart/2005/8/layout/pyramid1"/>
    <dgm:cxn modelId="{5C63F876-E80B-49B1-BF9A-C19F6A418124}" type="presOf" srcId="{49C9256B-4684-4F31-852F-5F3C61BC565B}" destId="{B280BB12-7B22-48CF-B020-8C9358104BCB}" srcOrd="0" destOrd="0" presId="urn:microsoft.com/office/officeart/2005/8/layout/pyramid1"/>
    <dgm:cxn modelId="{C8233958-CEB6-4255-8AD3-E5BA2AC49357}" srcId="{85F56930-388C-4448-9017-ADD0101F5824}" destId="{F73ED43B-0892-4152-A2CC-67B7FA522D25}" srcOrd="4" destOrd="0" parTransId="{2E59EC2F-C971-4426-B742-7CADDF85AB16}" sibTransId="{59AD2F0A-BBA5-481F-8A39-B2636674DD0B}"/>
    <dgm:cxn modelId="{4DFB3288-E47C-4C53-9551-5CAEFD0572C6}" srcId="{85F56930-388C-4448-9017-ADD0101F5824}" destId="{031984A3-2883-41AA-A141-0CBA09B55063}" srcOrd="5" destOrd="0" parTransId="{0E2714C9-3494-4E45-B878-E456AB40F0E8}" sibTransId="{D7C89D1F-0123-4590-915C-4440D4D28568}"/>
    <dgm:cxn modelId="{E1855595-1C9F-4E59-AA43-536F65DF726D}" type="presOf" srcId="{6E78E9FD-A5D7-469A-8C1A-92A56BB6D34C}" destId="{FD811443-DEB3-4B80-98FD-6B1849F4EADF}" srcOrd="1" destOrd="0" presId="urn:microsoft.com/office/officeart/2005/8/layout/pyramid1"/>
    <dgm:cxn modelId="{C7D1EE9E-71E4-4B43-906F-06D158A88CFE}" srcId="{85F56930-388C-4448-9017-ADD0101F5824}" destId="{53CFC0E7-851B-4665-AA3A-FB29A6EE73B2}" srcOrd="6" destOrd="0" parTransId="{22AD1E48-6524-4329-931A-153D173D1A9F}" sibTransId="{B200A103-00EA-43DD-AA48-2F4EB09A119C}"/>
    <dgm:cxn modelId="{557FB4B0-B079-406C-99FC-82CFBA2C872F}" type="presOf" srcId="{53CFC0E7-851B-4665-AA3A-FB29A6EE73B2}" destId="{8066B176-B94C-411A-A837-16E8D67DA3EB}" srcOrd="0" destOrd="0" presId="urn:microsoft.com/office/officeart/2005/8/layout/pyramid1"/>
    <dgm:cxn modelId="{5320FEB7-B414-46B3-A177-9D37513F2996}" type="presOf" srcId="{031984A3-2883-41AA-A141-0CBA09B55063}" destId="{C7EE078D-2F48-487D-ACF4-F2F613A92ABB}" srcOrd="0" destOrd="0" presId="urn:microsoft.com/office/officeart/2005/8/layout/pyramid1"/>
    <dgm:cxn modelId="{C742C6C2-D135-41D1-B1C4-4D7D1D50C238}" srcId="{85F56930-388C-4448-9017-ADD0101F5824}" destId="{6E78E9FD-A5D7-469A-8C1A-92A56BB6D34C}" srcOrd="0" destOrd="0" parTransId="{15D99BF3-8951-4E96-8E34-9CD17D2953BB}" sibTransId="{17469A4D-0287-43F7-9722-7CE2D7AF055D}"/>
    <dgm:cxn modelId="{C02C73C4-0523-4557-885E-A4A93E024FFA}" type="presOf" srcId="{30BE08D2-4950-47EA-94C6-A9121F2F477B}" destId="{2BEF0BE6-B17E-426B-A6EE-C55F1D4FF4F4}" srcOrd="1" destOrd="0" presId="urn:microsoft.com/office/officeart/2005/8/layout/pyramid1"/>
    <dgm:cxn modelId="{36B74FCD-521C-49BF-8FC1-FF3622A9B005}" type="presOf" srcId="{F73ED43B-0892-4152-A2CC-67B7FA522D25}" destId="{77372F5F-F90F-4818-96C1-D10C3C7ABCA9}" srcOrd="1" destOrd="0" presId="urn:microsoft.com/office/officeart/2005/8/layout/pyramid1"/>
    <dgm:cxn modelId="{B5A292F6-5395-4763-970C-590AC85F5CC1}" srcId="{85F56930-388C-4448-9017-ADD0101F5824}" destId="{518FB3E0-54BB-4E4B-BF61-B02FF595F371}" srcOrd="3" destOrd="0" parTransId="{ECD77E82-0682-4825-B291-DDF7AC06C0DB}" sibTransId="{9648AD54-0F1B-473A-B8A8-16841E3AEECD}"/>
    <dgm:cxn modelId="{D6EFB9FA-FD16-4CE8-962C-4BF27A881F5D}" type="presOf" srcId="{30BE08D2-4950-47EA-94C6-A9121F2F477B}" destId="{7519DA9B-8000-475E-A9CA-2C42129AB297}" srcOrd="0" destOrd="0" presId="urn:microsoft.com/office/officeart/2005/8/layout/pyramid1"/>
    <dgm:cxn modelId="{ADC149FD-A0B4-4829-9DC7-29A93A9AAE95}" type="presOf" srcId="{49C9256B-4684-4F31-852F-5F3C61BC565B}" destId="{C27F7C9C-831F-447C-8C82-84B85970BA58}" srcOrd="1" destOrd="0" presId="urn:microsoft.com/office/officeart/2005/8/layout/pyramid1"/>
    <dgm:cxn modelId="{E71400FF-54A9-4151-BDCF-436D996224C0}" type="presOf" srcId="{518FB3E0-54BB-4E4B-BF61-B02FF595F371}" destId="{1DFF5293-3CA6-4160-9DC1-BF85CD84412B}" srcOrd="0" destOrd="0" presId="urn:microsoft.com/office/officeart/2005/8/layout/pyramid1"/>
    <dgm:cxn modelId="{39429B5F-E326-499D-838E-2A8E237DAAC8}" type="presParOf" srcId="{373AB899-4716-4BE6-AF75-4D8755CAD727}" destId="{D58F0254-A844-45FF-B136-6B993958A386}" srcOrd="0" destOrd="0" presId="urn:microsoft.com/office/officeart/2005/8/layout/pyramid1"/>
    <dgm:cxn modelId="{9462018F-38B2-4902-8B7E-ED83AF2DA356}" type="presParOf" srcId="{D58F0254-A844-45FF-B136-6B993958A386}" destId="{B4C43B35-8E14-4E0D-BD84-F21F47590BC5}" srcOrd="0" destOrd="0" presId="urn:microsoft.com/office/officeart/2005/8/layout/pyramid1"/>
    <dgm:cxn modelId="{3EB7CCB4-E92D-4CE6-932A-C433810D29EF}" type="presParOf" srcId="{D58F0254-A844-45FF-B136-6B993958A386}" destId="{FD811443-DEB3-4B80-98FD-6B1849F4EADF}" srcOrd="1" destOrd="0" presId="urn:microsoft.com/office/officeart/2005/8/layout/pyramid1"/>
    <dgm:cxn modelId="{4F38900C-E308-4C34-929E-DC308E89478D}" type="presParOf" srcId="{373AB899-4716-4BE6-AF75-4D8755CAD727}" destId="{72F09C1B-B42F-45BB-B845-DA0156F6EE69}" srcOrd="1" destOrd="0" presId="urn:microsoft.com/office/officeart/2005/8/layout/pyramid1"/>
    <dgm:cxn modelId="{42D843B3-5042-478E-9171-ADE1FA8CCCE4}" type="presParOf" srcId="{72F09C1B-B42F-45BB-B845-DA0156F6EE69}" destId="{B280BB12-7B22-48CF-B020-8C9358104BCB}" srcOrd="0" destOrd="0" presId="urn:microsoft.com/office/officeart/2005/8/layout/pyramid1"/>
    <dgm:cxn modelId="{D55CA989-89E8-44AB-8E31-BAE91B377503}" type="presParOf" srcId="{72F09C1B-B42F-45BB-B845-DA0156F6EE69}" destId="{C27F7C9C-831F-447C-8C82-84B85970BA58}" srcOrd="1" destOrd="0" presId="urn:microsoft.com/office/officeart/2005/8/layout/pyramid1"/>
    <dgm:cxn modelId="{EB353CB5-D6D8-40A1-BE19-72FE58228BE9}" type="presParOf" srcId="{373AB899-4716-4BE6-AF75-4D8755CAD727}" destId="{A66CA9D4-A899-4466-BB46-48173A950959}" srcOrd="2" destOrd="0" presId="urn:microsoft.com/office/officeart/2005/8/layout/pyramid1"/>
    <dgm:cxn modelId="{4FE90C62-421A-4B19-8F35-2BA7C1790EDE}" type="presParOf" srcId="{A66CA9D4-A899-4466-BB46-48173A950959}" destId="{7519DA9B-8000-475E-A9CA-2C42129AB297}" srcOrd="0" destOrd="0" presId="urn:microsoft.com/office/officeart/2005/8/layout/pyramid1"/>
    <dgm:cxn modelId="{F957FB00-53A2-4A3B-A0B6-24A6F762CB89}" type="presParOf" srcId="{A66CA9D4-A899-4466-BB46-48173A950959}" destId="{2BEF0BE6-B17E-426B-A6EE-C55F1D4FF4F4}" srcOrd="1" destOrd="0" presId="urn:microsoft.com/office/officeart/2005/8/layout/pyramid1"/>
    <dgm:cxn modelId="{0EF4AFF9-0BCF-449D-AABB-667C56F1DF3C}" type="presParOf" srcId="{373AB899-4716-4BE6-AF75-4D8755CAD727}" destId="{9498349F-C7FC-4FED-8A14-87665527C6E1}" srcOrd="3" destOrd="0" presId="urn:microsoft.com/office/officeart/2005/8/layout/pyramid1"/>
    <dgm:cxn modelId="{1FA70127-01EB-4D99-BB9E-9CFA852A6D25}" type="presParOf" srcId="{9498349F-C7FC-4FED-8A14-87665527C6E1}" destId="{1DFF5293-3CA6-4160-9DC1-BF85CD84412B}" srcOrd="0" destOrd="0" presId="urn:microsoft.com/office/officeart/2005/8/layout/pyramid1"/>
    <dgm:cxn modelId="{1166B3F6-13F1-47D4-9C87-9800C066F51E}" type="presParOf" srcId="{9498349F-C7FC-4FED-8A14-87665527C6E1}" destId="{115AC894-6ED7-4715-A008-71387AD78096}" srcOrd="1" destOrd="0" presId="urn:microsoft.com/office/officeart/2005/8/layout/pyramid1"/>
    <dgm:cxn modelId="{05A61711-11B2-468F-AF7F-B1BD2245BD5F}" type="presParOf" srcId="{373AB899-4716-4BE6-AF75-4D8755CAD727}" destId="{9FC913B9-8EFB-4463-BDBB-C8E9D5E0442F}" srcOrd="4" destOrd="0" presId="urn:microsoft.com/office/officeart/2005/8/layout/pyramid1"/>
    <dgm:cxn modelId="{72A091F5-8A80-4E45-80E2-FCEF1F8B16E8}" type="presParOf" srcId="{9FC913B9-8EFB-4463-BDBB-C8E9D5E0442F}" destId="{3AFA4061-42DD-4516-815B-02429541A62E}" srcOrd="0" destOrd="0" presId="urn:microsoft.com/office/officeart/2005/8/layout/pyramid1"/>
    <dgm:cxn modelId="{ACC92F57-471A-45DF-BAFA-2C75C9002CEF}" type="presParOf" srcId="{9FC913B9-8EFB-4463-BDBB-C8E9D5E0442F}" destId="{77372F5F-F90F-4818-96C1-D10C3C7ABCA9}" srcOrd="1" destOrd="0" presId="urn:microsoft.com/office/officeart/2005/8/layout/pyramid1"/>
    <dgm:cxn modelId="{A5B4111D-F923-47A9-8872-AF426DE51FFA}" type="presParOf" srcId="{373AB899-4716-4BE6-AF75-4D8755CAD727}" destId="{90E8CB44-AD69-4309-85D2-4A8AA3576BD3}" srcOrd="5" destOrd="0" presId="urn:microsoft.com/office/officeart/2005/8/layout/pyramid1"/>
    <dgm:cxn modelId="{B365B3CD-B714-4796-A10D-B43157AE9186}" type="presParOf" srcId="{90E8CB44-AD69-4309-85D2-4A8AA3576BD3}" destId="{C7EE078D-2F48-487D-ACF4-F2F613A92ABB}" srcOrd="0" destOrd="0" presId="urn:microsoft.com/office/officeart/2005/8/layout/pyramid1"/>
    <dgm:cxn modelId="{7116135D-9115-4431-94E8-381790F79B83}" type="presParOf" srcId="{90E8CB44-AD69-4309-85D2-4A8AA3576BD3}" destId="{472EAEA0-13C0-4CD6-A729-403AD50D9E45}" srcOrd="1" destOrd="0" presId="urn:microsoft.com/office/officeart/2005/8/layout/pyramid1"/>
    <dgm:cxn modelId="{8CACD4D5-2118-4786-A16E-C76CB1220395}" type="presParOf" srcId="{373AB899-4716-4BE6-AF75-4D8755CAD727}" destId="{C5C77778-42B1-47F4-B5AC-08CDEFA796EE}" srcOrd="6" destOrd="0" presId="urn:microsoft.com/office/officeart/2005/8/layout/pyramid1"/>
    <dgm:cxn modelId="{088D4779-E859-4132-BEC9-07F6B56472B4}" type="presParOf" srcId="{C5C77778-42B1-47F4-B5AC-08CDEFA796EE}" destId="{8066B176-B94C-411A-A837-16E8D67DA3EB}" srcOrd="0" destOrd="0" presId="urn:microsoft.com/office/officeart/2005/8/layout/pyramid1"/>
    <dgm:cxn modelId="{B2B59A08-2720-476F-B1C3-25684053E425}" type="presParOf" srcId="{C5C77778-42B1-47F4-B5AC-08CDEFA796EE}" destId="{465F6402-3BD5-443C-A80E-BBC4B7C235C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02F37F-B855-425C-ADDB-E278F8AEDDA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5599051-1D0A-4AD0-9045-CB96F98DA985}">
      <dgm:prSet phldrT="[Texto]" custT="1"/>
      <dgm:spPr>
        <a:solidFill>
          <a:srgbClr val="459395"/>
        </a:solidFill>
      </dgm:spPr>
      <dgm:t>
        <a:bodyPr/>
        <a:lstStyle/>
        <a:p>
          <a:r>
            <a:rPr lang="pt-PT" sz="1600" dirty="0">
              <a:latin typeface="Aptos" panose="020B0004020202020204" pitchFamily="34" charset="0"/>
            </a:rPr>
            <a:t>Planear e realizar uma avaliação de crise</a:t>
          </a:r>
          <a:endParaRPr lang="pt-PT" sz="1200" dirty="0">
            <a:latin typeface="Aptos" panose="020B0004020202020204" pitchFamily="34" charset="0"/>
          </a:endParaRPr>
        </a:p>
      </dgm:t>
    </dgm:pt>
    <dgm:pt modelId="{50978480-ED54-41CC-8CB3-B2E573302941}" type="parTrans" cxnId="{4568727C-8ECE-425D-8D45-0B2FACE9BF3B}">
      <dgm:prSet/>
      <dgm:spPr/>
      <dgm:t>
        <a:bodyPr/>
        <a:lstStyle/>
        <a:p>
          <a:endParaRPr lang="pt-PT"/>
        </a:p>
      </dgm:t>
    </dgm:pt>
    <dgm:pt modelId="{196EB90F-8828-4CA9-879E-932F87B1F256}" type="sibTrans" cxnId="{4568727C-8ECE-425D-8D45-0B2FACE9BF3B}">
      <dgm:prSet/>
      <dgm:spPr/>
      <dgm:t>
        <a:bodyPr/>
        <a:lstStyle/>
        <a:p>
          <a:endParaRPr lang="pt-PT"/>
        </a:p>
      </dgm:t>
    </dgm:pt>
    <dgm:pt modelId="{1FAAC530-20A2-4161-B0E9-6B272A9278BE}">
      <dgm:prSet phldrT="[Texto]" custT="1"/>
      <dgm:spPr>
        <a:solidFill>
          <a:srgbClr val="00B4B0"/>
        </a:solidFill>
      </dgm:spPr>
      <dgm:t>
        <a:bodyPr/>
        <a:lstStyle/>
        <a:p>
          <a:r>
            <a:rPr lang="pt-PT" sz="1600" dirty="0">
              <a:latin typeface="Aptos" panose="020B0004020202020204" pitchFamily="34" charset="0"/>
            </a:rPr>
            <a:t>Estabelecer e construir uma relação</a:t>
          </a:r>
          <a:endParaRPr lang="pt-PT" sz="1200" dirty="0">
            <a:latin typeface="Aptos" panose="020B0004020202020204" pitchFamily="34" charset="0"/>
          </a:endParaRPr>
        </a:p>
      </dgm:t>
    </dgm:pt>
    <dgm:pt modelId="{98C1C245-51A9-47B3-A1B7-ECD53CF600BD}" type="parTrans" cxnId="{DE57BAAA-8F55-4EB0-A0CD-F484CDAD06FA}">
      <dgm:prSet/>
      <dgm:spPr/>
      <dgm:t>
        <a:bodyPr/>
        <a:lstStyle/>
        <a:p>
          <a:endParaRPr lang="en-GB"/>
        </a:p>
      </dgm:t>
    </dgm:pt>
    <dgm:pt modelId="{FD400B5E-CD37-4309-B608-E6B04F48FFF0}" type="sibTrans" cxnId="{DE57BAAA-8F55-4EB0-A0CD-F484CDAD06FA}">
      <dgm:prSet/>
      <dgm:spPr/>
      <dgm:t>
        <a:bodyPr/>
        <a:lstStyle/>
        <a:p>
          <a:endParaRPr lang="en-GB"/>
        </a:p>
      </dgm:t>
    </dgm:pt>
    <dgm:pt modelId="{3775A0BB-2E66-4430-8F40-F09496B6730A}">
      <dgm:prSet phldrT="[Texto]" custT="1"/>
      <dgm:spPr>
        <a:solidFill>
          <a:srgbClr val="9BD1CC"/>
        </a:solidFill>
      </dgm:spPr>
      <dgm:t>
        <a:bodyPr/>
        <a:lstStyle/>
        <a:p>
          <a:r>
            <a:rPr lang="pt-PT" sz="1600" dirty="0">
              <a:latin typeface="Aptos" panose="020B0004020202020204" pitchFamily="34" charset="0"/>
            </a:rPr>
            <a:t>Lidar com sentimentos e emoções</a:t>
          </a:r>
          <a:endParaRPr lang="pt-PT" sz="1200" dirty="0">
            <a:latin typeface="Aptos" panose="020B0004020202020204" pitchFamily="34" charset="0"/>
          </a:endParaRPr>
        </a:p>
      </dgm:t>
    </dgm:pt>
    <dgm:pt modelId="{85827997-0BDA-44EE-8BB0-6A55C1538AB0}" type="parTrans" cxnId="{2E9B4D7D-C055-42E5-9844-501042A24B92}">
      <dgm:prSet/>
      <dgm:spPr/>
      <dgm:t>
        <a:bodyPr/>
        <a:lstStyle/>
        <a:p>
          <a:endParaRPr lang="en-GB"/>
        </a:p>
      </dgm:t>
    </dgm:pt>
    <dgm:pt modelId="{BC58ED00-9CC7-4EAB-B69F-D9C3A70874B2}" type="sibTrans" cxnId="{2E9B4D7D-C055-42E5-9844-501042A24B92}">
      <dgm:prSet/>
      <dgm:spPr/>
      <dgm:t>
        <a:bodyPr/>
        <a:lstStyle/>
        <a:p>
          <a:endParaRPr lang="en-GB"/>
        </a:p>
      </dgm:t>
    </dgm:pt>
    <dgm:pt modelId="{43757AC5-D400-43CD-9C22-A4345DD7F405}">
      <dgm:prSet phldrT="[Texto]" custT="1"/>
      <dgm:spPr>
        <a:solidFill>
          <a:srgbClr val="9BD1CC"/>
        </a:solidFill>
      </dgm:spPr>
      <dgm:t>
        <a:bodyPr/>
        <a:lstStyle/>
        <a:p>
          <a:r>
            <a:rPr lang="pt-PT" sz="1600" dirty="0">
              <a:latin typeface="Aptos" panose="020B0004020202020204" pitchFamily="34" charset="0"/>
            </a:rPr>
            <a:t>Gerar e explorar alternativas</a:t>
          </a:r>
        </a:p>
      </dgm:t>
    </dgm:pt>
    <dgm:pt modelId="{BC47529E-5FF7-4D17-8845-6A43A7C9FBCD}" type="parTrans" cxnId="{E61A1D04-A6A6-43C2-9CC2-CDE4252A72DE}">
      <dgm:prSet/>
      <dgm:spPr/>
      <dgm:t>
        <a:bodyPr/>
        <a:lstStyle/>
        <a:p>
          <a:endParaRPr lang="pt-PT"/>
        </a:p>
      </dgm:t>
    </dgm:pt>
    <dgm:pt modelId="{573EB697-1D39-46FA-8CD2-CB2CB2193432}" type="sibTrans" cxnId="{E61A1D04-A6A6-43C2-9CC2-CDE4252A72DE}">
      <dgm:prSet/>
      <dgm:spPr/>
      <dgm:t>
        <a:bodyPr/>
        <a:lstStyle/>
        <a:p>
          <a:endParaRPr lang="pt-PT"/>
        </a:p>
      </dgm:t>
    </dgm:pt>
    <dgm:pt modelId="{65F0DCA0-EECC-4409-B31A-53637109E4E3}">
      <dgm:prSet phldrT="[Texto]" custT="1"/>
      <dgm:spPr>
        <a:solidFill>
          <a:srgbClr val="2B5F5A"/>
        </a:solidFill>
      </dgm:spPr>
      <dgm:t>
        <a:bodyPr/>
        <a:lstStyle/>
        <a:p>
          <a:r>
            <a:rPr lang="pt-PT" sz="1600" dirty="0">
              <a:latin typeface="Aptos" panose="020B0004020202020204" pitchFamily="34" charset="0"/>
            </a:rPr>
            <a:t>Desenvolver e formular um plano de ação</a:t>
          </a:r>
        </a:p>
      </dgm:t>
    </dgm:pt>
    <dgm:pt modelId="{87F5F09D-F875-468D-B901-822DB7F82143}" type="parTrans" cxnId="{7120AEF4-E8FF-48F5-AB5F-23A4689DF7A1}">
      <dgm:prSet/>
      <dgm:spPr/>
      <dgm:t>
        <a:bodyPr/>
        <a:lstStyle/>
        <a:p>
          <a:endParaRPr lang="pt-PT"/>
        </a:p>
      </dgm:t>
    </dgm:pt>
    <dgm:pt modelId="{221D873E-FE87-4414-B685-CDA2EB233BA6}" type="sibTrans" cxnId="{7120AEF4-E8FF-48F5-AB5F-23A4689DF7A1}">
      <dgm:prSet/>
      <dgm:spPr/>
      <dgm:t>
        <a:bodyPr/>
        <a:lstStyle/>
        <a:p>
          <a:endParaRPr lang="pt-PT"/>
        </a:p>
      </dgm:t>
    </dgm:pt>
    <dgm:pt modelId="{AA9FEE46-6EEA-45B9-A51B-AE05D6911704}">
      <dgm:prSet phldrT="[Texto]" custT="1"/>
      <dgm:spPr>
        <a:solidFill>
          <a:srgbClr val="459395"/>
        </a:solidFill>
      </dgm:spPr>
      <dgm:t>
        <a:bodyPr/>
        <a:lstStyle/>
        <a:p>
          <a:r>
            <a:rPr lang="pt-PT" sz="1600" dirty="0">
              <a:latin typeface="Aptos" panose="020B0004020202020204" pitchFamily="34" charset="0"/>
            </a:rPr>
            <a:t>Identificar os principais problemas</a:t>
          </a:r>
        </a:p>
      </dgm:t>
    </dgm:pt>
    <dgm:pt modelId="{FB10CFFA-F39D-4235-AD0C-DBF7A8CA42A3}" type="parTrans" cxnId="{94CA4C0A-FCDC-4D42-9ABE-B50939D288F1}">
      <dgm:prSet/>
      <dgm:spPr/>
      <dgm:t>
        <a:bodyPr/>
        <a:lstStyle/>
        <a:p>
          <a:endParaRPr lang="pt-PT"/>
        </a:p>
      </dgm:t>
    </dgm:pt>
    <dgm:pt modelId="{E0DB560E-7290-44FB-878B-FFDCDE5A6EFC}" type="sibTrans" cxnId="{94CA4C0A-FCDC-4D42-9ABE-B50939D288F1}">
      <dgm:prSet/>
      <dgm:spPr/>
      <dgm:t>
        <a:bodyPr/>
        <a:lstStyle/>
        <a:p>
          <a:endParaRPr lang="pt-PT"/>
        </a:p>
      </dgm:t>
    </dgm:pt>
    <dgm:pt modelId="{CDB6F156-C345-4E32-A9A9-B45EDC4C24C5}">
      <dgm:prSet phldrT="[Texto]" custT="1"/>
      <dgm:spPr>
        <a:solidFill>
          <a:srgbClr val="00B4B0"/>
        </a:solidFill>
      </dgm:spPr>
      <dgm:t>
        <a:bodyPr/>
        <a:lstStyle/>
        <a:p>
          <a:r>
            <a:rPr lang="pt-PT" sz="1600" dirty="0" err="1">
              <a:latin typeface="Aptos" panose="020B0004020202020204" pitchFamily="34" charset="0"/>
            </a:rPr>
            <a:t>Acompanha-mento</a:t>
          </a:r>
          <a:r>
            <a:rPr lang="pt-PT" sz="1600" dirty="0">
              <a:latin typeface="Aptos" panose="020B0004020202020204" pitchFamily="34" charset="0"/>
            </a:rPr>
            <a:t> e acordo</a:t>
          </a:r>
        </a:p>
      </dgm:t>
    </dgm:pt>
    <dgm:pt modelId="{6EF7A203-5C53-469D-BD26-321B058B89A7}" type="parTrans" cxnId="{C45B1A1E-902B-448D-B9B7-A31C698C073E}">
      <dgm:prSet/>
      <dgm:spPr/>
      <dgm:t>
        <a:bodyPr/>
        <a:lstStyle/>
        <a:p>
          <a:endParaRPr lang="pt-PT"/>
        </a:p>
      </dgm:t>
    </dgm:pt>
    <dgm:pt modelId="{3CB90C70-7993-4558-90C8-AB2465E06E6D}" type="sibTrans" cxnId="{C45B1A1E-902B-448D-B9B7-A31C698C073E}">
      <dgm:prSet/>
      <dgm:spPr/>
      <dgm:t>
        <a:bodyPr/>
        <a:lstStyle/>
        <a:p>
          <a:endParaRPr lang="pt-PT"/>
        </a:p>
      </dgm:t>
    </dgm:pt>
    <dgm:pt modelId="{6E441F83-B935-4EFC-A9DB-3E67EB5602B3}" type="pres">
      <dgm:prSet presAssocID="{E202F37F-B855-425C-ADDB-E278F8AEDDAF}" presName="CompostProcess" presStyleCnt="0">
        <dgm:presLayoutVars>
          <dgm:dir/>
          <dgm:resizeHandles val="exact"/>
        </dgm:presLayoutVars>
      </dgm:prSet>
      <dgm:spPr/>
    </dgm:pt>
    <dgm:pt modelId="{1E0C19D9-65D8-4888-BEAE-2DBFBD7FC4FA}" type="pres">
      <dgm:prSet presAssocID="{E202F37F-B855-425C-ADDB-E278F8AEDDAF}" presName="arrow" presStyleLbl="bgShp" presStyleIdx="0" presStyleCnt="1"/>
      <dgm:spPr>
        <a:solidFill>
          <a:schemeClr val="bg1">
            <a:lumMod val="75000"/>
          </a:schemeClr>
        </a:solidFill>
      </dgm:spPr>
    </dgm:pt>
    <dgm:pt modelId="{60D9DBA5-AE87-4390-B5C9-D48D52A3D266}" type="pres">
      <dgm:prSet presAssocID="{E202F37F-B855-425C-ADDB-E278F8AEDDAF}" presName="linearProcess" presStyleCnt="0"/>
      <dgm:spPr/>
    </dgm:pt>
    <dgm:pt modelId="{8194C8F4-47D8-4749-9818-CFD00D0B899D}" type="pres">
      <dgm:prSet presAssocID="{F5599051-1D0A-4AD0-9045-CB96F98DA985}" presName="textNode" presStyleLbl="node1" presStyleIdx="0" presStyleCnt="7" custScaleY="143829">
        <dgm:presLayoutVars>
          <dgm:bulletEnabled val="1"/>
        </dgm:presLayoutVars>
      </dgm:prSet>
      <dgm:spPr/>
    </dgm:pt>
    <dgm:pt modelId="{CCEDF200-7E01-4163-A8C9-3DED22E62038}" type="pres">
      <dgm:prSet presAssocID="{196EB90F-8828-4CA9-879E-932F87B1F256}" presName="sibTrans" presStyleCnt="0"/>
      <dgm:spPr/>
    </dgm:pt>
    <dgm:pt modelId="{AC265E5C-A700-4072-82EF-1AB5607B33E2}" type="pres">
      <dgm:prSet presAssocID="{1FAAC530-20A2-4161-B0E9-6B272A9278BE}" presName="textNode" presStyleLbl="node1" presStyleIdx="1" presStyleCnt="7" custScaleX="107375" custScaleY="143829">
        <dgm:presLayoutVars>
          <dgm:bulletEnabled val="1"/>
        </dgm:presLayoutVars>
      </dgm:prSet>
      <dgm:spPr/>
    </dgm:pt>
    <dgm:pt modelId="{8DE335D8-4D74-4179-8C92-ECB6C5339DCA}" type="pres">
      <dgm:prSet presAssocID="{FD400B5E-CD37-4309-B608-E6B04F48FFF0}" presName="sibTrans" presStyleCnt="0"/>
      <dgm:spPr/>
    </dgm:pt>
    <dgm:pt modelId="{95F49CD7-988C-4A47-8DD1-E35C6F94E38A}" type="pres">
      <dgm:prSet presAssocID="{3775A0BB-2E66-4430-8F40-F09496B6730A}" presName="textNode" presStyleLbl="node1" presStyleIdx="2" presStyleCnt="7" custScaleX="109678" custScaleY="143829">
        <dgm:presLayoutVars>
          <dgm:bulletEnabled val="1"/>
        </dgm:presLayoutVars>
      </dgm:prSet>
      <dgm:spPr/>
    </dgm:pt>
    <dgm:pt modelId="{B2A1E916-E6CD-41A3-95B0-3B728134D9B0}" type="pres">
      <dgm:prSet presAssocID="{BC58ED00-9CC7-4EAB-B69F-D9C3A70874B2}" presName="sibTrans" presStyleCnt="0"/>
      <dgm:spPr/>
    </dgm:pt>
    <dgm:pt modelId="{021DA72E-CFC5-4C18-BEEF-21D91D5CDEF2}" type="pres">
      <dgm:prSet presAssocID="{65F0DCA0-EECC-4409-B31A-53637109E4E3}" presName="textNode" presStyleLbl="node1" presStyleIdx="3" presStyleCnt="7" custScaleX="113656" custScaleY="143829">
        <dgm:presLayoutVars>
          <dgm:bulletEnabled val="1"/>
        </dgm:presLayoutVars>
      </dgm:prSet>
      <dgm:spPr/>
    </dgm:pt>
    <dgm:pt modelId="{FABFDA3D-BAF8-4F12-BF7D-51F5C175FFDE}" type="pres">
      <dgm:prSet presAssocID="{221D873E-FE87-4414-B685-CDA2EB233BA6}" presName="sibTrans" presStyleCnt="0"/>
      <dgm:spPr/>
    </dgm:pt>
    <dgm:pt modelId="{DA40805E-983D-488F-A9E5-FF4E9C49D1C5}" type="pres">
      <dgm:prSet presAssocID="{AA9FEE46-6EEA-45B9-A51B-AE05D6911704}" presName="textNode" presStyleLbl="node1" presStyleIdx="4" presStyleCnt="7" custScaleY="143829">
        <dgm:presLayoutVars>
          <dgm:bulletEnabled val="1"/>
        </dgm:presLayoutVars>
      </dgm:prSet>
      <dgm:spPr/>
    </dgm:pt>
    <dgm:pt modelId="{9CDB7E75-4A69-437D-9F39-463696FACDD3}" type="pres">
      <dgm:prSet presAssocID="{E0DB560E-7290-44FB-878B-FFDCDE5A6EFC}" presName="sibTrans" presStyleCnt="0"/>
      <dgm:spPr/>
    </dgm:pt>
    <dgm:pt modelId="{80EA1508-B414-4D55-BBDD-11E470BB926A}" type="pres">
      <dgm:prSet presAssocID="{CDB6F156-C345-4E32-A9A9-B45EDC4C24C5}" presName="textNode" presStyleLbl="node1" presStyleIdx="5" presStyleCnt="7" custScaleX="109852" custScaleY="143829">
        <dgm:presLayoutVars>
          <dgm:bulletEnabled val="1"/>
        </dgm:presLayoutVars>
      </dgm:prSet>
      <dgm:spPr/>
    </dgm:pt>
    <dgm:pt modelId="{A4CC05DC-BDDE-46F2-9BD7-75B7940503A1}" type="pres">
      <dgm:prSet presAssocID="{3CB90C70-7993-4558-90C8-AB2465E06E6D}" presName="sibTrans" presStyleCnt="0"/>
      <dgm:spPr/>
    </dgm:pt>
    <dgm:pt modelId="{9C98E8F0-EBA0-483D-A255-94A248604083}" type="pres">
      <dgm:prSet presAssocID="{43757AC5-D400-43CD-9C22-A4345DD7F405}" presName="textNode" presStyleLbl="node1" presStyleIdx="6" presStyleCnt="7" custScaleY="143829">
        <dgm:presLayoutVars>
          <dgm:bulletEnabled val="1"/>
        </dgm:presLayoutVars>
      </dgm:prSet>
      <dgm:spPr/>
    </dgm:pt>
  </dgm:ptLst>
  <dgm:cxnLst>
    <dgm:cxn modelId="{E61A1D04-A6A6-43C2-9CC2-CDE4252A72DE}" srcId="{E202F37F-B855-425C-ADDB-E278F8AEDDAF}" destId="{43757AC5-D400-43CD-9C22-A4345DD7F405}" srcOrd="6" destOrd="0" parTransId="{BC47529E-5FF7-4D17-8845-6A43A7C9FBCD}" sibTransId="{573EB697-1D39-46FA-8CD2-CB2CB2193432}"/>
    <dgm:cxn modelId="{59D24E06-F90A-4EE2-A245-67F9C1054CD9}" type="presOf" srcId="{1FAAC530-20A2-4161-B0E9-6B272A9278BE}" destId="{AC265E5C-A700-4072-82EF-1AB5607B33E2}" srcOrd="0" destOrd="0" presId="urn:microsoft.com/office/officeart/2005/8/layout/hProcess9"/>
    <dgm:cxn modelId="{548F8508-BC53-487C-A1E6-C5672F731B88}" type="presOf" srcId="{3775A0BB-2E66-4430-8F40-F09496B6730A}" destId="{95F49CD7-988C-4A47-8DD1-E35C6F94E38A}" srcOrd="0" destOrd="0" presId="urn:microsoft.com/office/officeart/2005/8/layout/hProcess9"/>
    <dgm:cxn modelId="{94CA4C0A-FCDC-4D42-9ABE-B50939D288F1}" srcId="{E202F37F-B855-425C-ADDB-E278F8AEDDAF}" destId="{AA9FEE46-6EEA-45B9-A51B-AE05D6911704}" srcOrd="4" destOrd="0" parTransId="{FB10CFFA-F39D-4235-AD0C-DBF7A8CA42A3}" sibTransId="{E0DB560E-7290-44FB-878B-FFDCDE5A6EFC}"/>
    <dgm:cxn modelId="{C45B1A1E-902B-448D-B9B7-A31C698C073E}" srcId="{E202F37F-B855-425C-ADDB-E278F8AEDDAF}" destId="{CDB6F156-C345-4E32-A9A9-B45EDC4C24C5}" srcOrd="5" destOrd="0" parTransId="{6EF7A203-5C53-469D-BD26-321B058B89A7}" sibTransId="{3CB90C70-7993-4558-90C8-AB2465E06E6D}"/>
    <dgm:cxn modelId="{FD12DF5A-C239-4F26-AA6C-95A3D70CB903}" type="presOf" srcId="{CDB6F156-C345-4E32-A9A9-B45EDC4C24C5}" destId="{80EA1508-B414-4D55-BBDD-11E470BB926A}" srcOrd="0" destOrd="0" presId="urn:microsoft.com/office/officeart/2005/8/layout/hProcess9"/>
    <dgm:cxn modelId="{4568727C-8ECE-425D-8D45-0B2FACE9BF3B}" srcId="{E202F37F-B855-425C-ADDB-E278F8AEDDAF}" destId="{F5599051-1D0A-4AD0-9045-CB96F98DA985}" srcOrd="0" destOrd="0" parTransId="{50978480-ED54-41CC-8CB3-B2E573302941}" sibTransId="{196EB90F-8828-4CA9-879E-932F87B1F256}"/>
    <dgm:cxn modelId="{2E9B4D7D-C055-42E5-9844-501042A24B92}" srcId="{E202F37F-B855-425C-ADDB-E278F8AEDDAF}" destId="{3775A0BB-2E66-4430-8F40-F09496B6730A}" srcOrd="2" destOrd="0" parTransId="{85827997-0BDA-44EE-8BB0-6A55C1538AB0}" sibTransId="{BC58ED00-9CC7-4EAB-B69F-D9C3A70874B2}"/>
    <dgm:cxn modelId="{AC307C82-81B7-4ABA-ABEE-33AE2C0E180E}" type="presOf" srcId="{F5599051-1D0A-4AD0-9045-CB96F98DA985}" destId="{8194C8F4-47D8-4749-9818-CFD00D0B899D}" srcOrd="0" destOrd="0" presId="urn:microsoft.com/office/officeart/2005/8/layout/hProcess9"/>
    <dgm:cxn modelId="{6D8CA999-DA16-4FA4-8488-260C2C3DF34D}" type="presOf" srcId="{E202F37F-B855-425C-ADDB-E278F8AEDDAF}" destId="{6E441F83-B935-4EFC-A9DB-3E67EB5602B3}" srcOrd="0" destOrd="0" presId="urn:microsoft.com/office/officeart/2005/8/layout/hProcess9"/>
    <dgm:cxn modelId="{3CD300A7-E6FF-498F-A248-4E98D4DCE280}" type="presOf" srcId="{65F0DCA0-EECC-4409-B31A-53637109E4E3}" destId="{021DA72E-CFC5-4C18-BEEF-21D91D5CDEF2}" srcOrd="0" destOrd="0" presId="urn:microsoft.com/office/officeart/2005/8/layout/hProcess9"/>
    <dgm:cxn modelId="{DE57BAAA-8F55-4EB0-A0CD-F484CDAD06FA}" srcId="{E202F37F-B855-425C-ADDB-E278F8AEDDAF}" destId="{1FAAC530-20A2-4161-B0E9-6B272A9278BE}" srcOrd="1" destOrd="0" parTransId="{98C1C245-51A9-47B3-A1B7-ECD53CF600BD}" sibTransId="{FD400B5E-CD37-4309-B608-E6B04F48FFF0}"/>
    <dgm:cxn modelId="{7120AEF4-E8FF-48F5-AB5F-23A4689DF7A1}" srcId="{E202F37F-B855-425C-ADDB-E278F8AEDDAF}" destId="{65F0DCA0-EECC-4409-B31A-53637109E4E3}" srcOrd="3" destOrd="0" parTransId="{87F5F09D-F875-468D-B901-822DB7F82143}" sibTransId="{221D873E-FE87-4414-B685-CDA2EB233BA6}"/>
    <dgm:cxn modelId="{D10977F9-C2F6-4AF2-AD63-ED72FC738335}" type="presOf" srcId="{43757AC5-D400-43CD-9C22-A4345DD7F405}" destId="{9C98E8F0-EBA0-483D-A255-94A248604083}" srcOrd="0" destOrd="0" presId="urn:microsoft.com/office/officeart/2005/8/layout/hProcess9"/>
    <dgm:cxn modelId="{282EE6FB-92FE-400B-8289-7C25E4D1F653}" type="presOf" srcId="{AA9FEE46-6EEA-45B9-A51B-AE05D6911704}" destId="{DA40805E-983D-488F-A9E5-FF4E9C49D1C5}" srcOrd="0" destOrd="0" presId="urn:microsoft.com/office/officeart/2005/8/layout/hProcess9"/>
    <dgm:cxn modelId="{49D7588E-CF66-4676-8871-E987E364C466}" type="presParOf" srcId="{6E441F83-B935-4EFC-A9DB-3E67EB5602B3}" destId="{1E0C19D9-65D8-4888-BEAE-2DBFBD7FC4FA}" srcOrd="0" destOrd="0" presId="urn:microsoft.com/office/officeart/2005/8/layout/hProcess9"/>
    <dgm:cxn modelId="{84C1581D-71F5-4A4A-9E72-E371FE2CE34D}" type="presParOf" srcId="{6E441F83-B935-4EFC-A9DB-3E67EB5602B3}" destId="{60D9DBA5-AE87-4390-B5C9-D48D52A3D266}" srcOrd="1" destOrd="0" presId="urn:microsoft.com/office/officeart/2005/8/layout/hProcess9"/>
    <dgm:cxn modelId="{7EDE3678-B93A-48D9-87DF-2C0D4C892322}" type="presParOf" srcId="{60D9DBA5-AE87-4390-B5C9-D48D52A3D266}" destId="{8194C8F4-47D8-4749-9818-CFD00D0B899D}" srcOrd="0" destOrd="0" presId="urn:microsoft.com/office/officeart/2005/8/layout/hProcess9"/>
    <dgm:cxn modelId="{6810F637-C0FB-41CB-846B-22C6B1588E31}" type="presParOf" srcId="{60D9DBA5-AE87-4390-B5C9-D48D52A3D266}" destId="{CCEDF200-7E01-4163-A8C9-3DED22E62038}" srcOrd="1" destOrd="0" presId="urn:microsoft.com/office/officeart/2005/8/layout/hProcess9"/>
    <dgm:cxn modelId="{7C7340A6-F9C5-4869-A4F3-2B0FDCAB36C2}" type="presParOf" srcId="{60D9DBA5-AE87-4390-B5C9-D48D52A3D266}" destId="{AC265E5C-A700-4072-82EF-1AB5607B33E2}" srcOrd="2" destOrd="0" presId="urn:microsoft.com/office/officeart/2005/8/layout/hProcess9"/>
    <dgm:cxn modelId="{41D832DE-F79E-4907-9923-5749801EE987}" type="presParOf" srcId="{60D9DBA5-AE87-4390-B5C9-D48D52A3D266}" destId="{8DE335D8-4D74-4179-8C92-ECB6C5339DCA}" srcOrd="3" destOrd="0" presId="urn:microsoft.com/office/officeart/2005/8/layout/hProcess9"/>
    <dgm:cxn modelId="{80C66DDE-1203-4C38-92DF-4223309A3104}" type="presParOf" srcId="{60D9DBA5-AE87-4390-B5C9-D48D52A3D266}" destId="{95F49CD7-988C-4A47-8DD1-E35C6F94E38A}" srcOrd="4" destOrd="0" presId="urn:microsoft.com/office/officeart/2005/8/layout/hProcess9"/>
    <dgm:cxn modelId="{95657B41-E8B6-4921-B6EE-6B91D9942448}" type="presParOf" srcId="{60D9DBA5-AE87-4390-B5C9-D48D52A3D266}" destId="{B2A1E916-E6CD-41A3-95B0-3B728134D9B0}" srcOrd="5" destOrd="0" presId="urn:microsoft.com/office/officeart/2005/8/layout/hProcess9"/>
    <dgm:cxn modelId="{510D77A5-DC11-4968-AF48-D1E73434BEF1}" type="presParOf" srcId="{60D9DBA5-AE87-4390-B5C9-D48D52A3D266}" destId="{021DA72E-CFC5-4C18-BEEF-21D91D5CDEF2}" srcOrd="6" destOrd="0" presId="urn:microsoft.com/office/officeart/2005/8/layout/hProcess9"/>
    <dgm:cxn modelId="{49980E4F-B6DC-4AD4-91C2-4D73720740FA}" type="presParOf" srcId="{60D9DBA5-AE87-4390-B5C9-D48D52A3D266}" destId="{FABFDA3D-BAF8-4F12-BF7D-51F5C175FFDE}" srcOrd="7" destOrd="0" presId="urn:microsoft.com/office/officeart/2005/8/layout/hProcess9"/>
    <dgm:cxn modelId="{5564F692-EC13-4148-A499-9DFCC10BDE27}" type="presParOf" srcId="{60D9DBA5-AE87-4390-B5C9-D48D52A3D266}" destId="{DA40805E-983D-488F-A9E5-FF4E9C49D1C5}" srcOrd="8" destOrd="0" presId="urn:microsoft.com/office/officeart/2005/8/layout/hProcess9"/>
    <dgm:cxn modelId="{5353CF70-423C-4037-BFE9-0AFFFDB036FD}" type="presParOf" srcId="{60D9DBA5-AE87-4390-B5C9-D48D52A3D266}" destId="{9CDB7E75-4A69-437D-9F39-463696FACDD3}" srcOrd="9" destOrd="0" presId="urn:microsoft.com/office/officeart/2005/8/layout/hProcess9"/>
    <dgm:cxn modelId="{CE7835A9-A3AA-43EA-BA55-61BDC77780B6}" type="presParOf" srcId="{60D9DBA5-AE87-4390-B5C9-D48D52A3D266}" destId="{80EA1508-B414-4D55-BBDD-11E470BB926A}" srcOrd="10" destOrd="0" presId="urn:microsoft.com/office/officeart/2005/8/layout/hProcess9"/>
    <dgm:cxn modelId="{43128852-6480-4153-AA40-743A57D6836A}" type="presParOf" srcId="{60D9DBA5-AE87-4390-B5C9-D48D52A3D266}" destId="{A4CC05DC-BDDE-46F2-9BD7-75B7940503A1}" srcOrd="11" destOrd="0" presId="urn:microsoft.com/office/officeart/2005/8/layout/hProcess9"/>
    <dgm:cxn modelId="{81E4C215-8156-45BC-919D-DF8CFB6B68C3}" type="presParOf" srcId="{60D9DBA5-AE87-4390-B5C9-D48D52A3D266}" destId="{9C98E8F0-EBA0-483D-A255-94A248604083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B1FF0F0-1938-464A-A663-561A86639661}" type="doc">
      <dgm:prSet loTypeId="urn:microsoft.com/office/officeart/2005/8/layout/cycle7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C5394EF9-642A-4199-8437-75973AC9316B}">
      <dgm:prSet phldrT="[Texto]" custT="1"/>
      <dgm:spPr/>
      <dgm:t>
        <a:bodyPr/>
        <a:lstStyle/>
        <a:p>
          <a:r>
            <a:rPr lang="pt-PT" sz="1400" i="0">
              <a:latin typeface="Calibri"/>
              <a:cs typeface="Calibri"/>
            </a:rPr>
            <a:t>Processos e dinâmicas sociais</a:t>
          </a:r>
        </a:p>
      </dgm:t>
    </dgm:pt>
    <dgm:pt modelId="{FCC6EE06-60EC-4A15-976C-5334C5190498}" type="parTrans" cxnId="{389724C1-6F41-445B-A87A-E1D2E18B9A5D}">
      <dgm:prSet/>
      <dgm:spPr/>
      <dgm:t>
        <a:bodyPr/>
        <a:lstStyle/>
        <a:p>
          <a:endParaRPr lang="pt-PT"/>
        </a:p>
      </dgm:t>
    </dgm:pt>
    <dgm:pt modelId="{203A55D9-59C0-4789-A32D-99867DCA7350}" type="sibTrans" cxnId="{389724C1-6F41-445B-A87A-E1D2E18B9A5D}">
      <dgm:prSet/>
      <dgm:spPr/>
      <dgm:t>
        <a:bodyPr/>
        <a:lstStyle/>
        <a:p>
          <a:endParaRPr lang="pt-PT"/>
        </a:p>
      </dgm:t>
    </dgm:pt>
    <dgm:pt modelId="{E47473CC-6D18-412A-A6C3-FB393B492E69}">
      <dgm:prSet phldrT="[Texto]" custT="1"/>
      <dgm:spPr/>
      <dgm:t>
        <a:bodyPr/>
        <a:lstStyle/>
        <a:p>
          <a:r>
            <a:rPr lang="pt-PT" sz="1400" i="0">
              <a:latin typeface="Calibri"/>
              <a:cs typeface="Calibri"/>
            </a:rPr>
            <a:t>Fatores de natureza individual</a:t>
          </a:r>
        </a:p>
      </dgm:t>
    </dgm:pt>
    <dgm:pt modelId="{7360E2D3-0BB5-48FA-86DD-2378E6DF6866}" type="parTrans" cxnId="{8CAF3408-3352-435F-BD9B-7573AC183E71}">
      <dgm:prSet/>
      <dgm:spPr/>
      <dgm:t>
        <a:bodyPr/>
        <a:lstStyle/>
        <a:p>
          <a:endParaRPr lang="pt-PT"/>
        </a:p>
      </dgm:t>
    </dgm:pt>
    <dgm:pt modelId="{BB135F31-3D23-4276-8FB0-774855FC4405}" type="sibTrans" cxnId="{8CAF3408-3352-435F-BD9B-7573AC183E71}">
      <dgm:prSet/>
      <dgm:spPr/>
      <dgm:t>
        <a:bodyPr/>
        <a:lstStyle/>
        <a:p>
          <a:endParaRPr lang="pt-PT"/>
        </a:p>
      </dgm:t>
    </dgm:pt>
    <dgm:pt modelId="{98262D48-1313-483B-B6F7-84437A0042C3}">
      <dgm:prSet phldrT="[Texto]" custT="1"/>
      <dgm:spPr/>
      <dgm:t>
        <a:bodyPr/>
        <a:lstStyle/>
        <a:p>
          <a:pPr rtl="0"/>
          <a:r>
            <a:rPr lang="pt-PT" sz="1400" i="0">
              <a:latin typeface="Calibri"/>
              <a:cs typeface="Calibri"/>
            </a:rPr>
            <a:t>Circunstâncias pessoais e coletivas</a:t>
          </a:r>
        </a:p>
      </dgm:t>
    </dgm:pt>
    <dgm:pt modelId="{C48F77D1-D515-4F3F-B0E2-0FA5128E0450}" type="parTrans" cxnId="{5990A9BF-545D-4C02-95F4-1C2A0374DE16}">
      <dgm:prSet/>
      <dgm:spPr/>
      <dgm:t>
        <a:bodyPr/>
        <a:lstStyle/>
        <a:p>
          <a:endParaRPr lang="pt-PT"/>
        </a:p>
      </dgm:t>
    </dgm:pt>
    <dgm:pt modelId="{2DF84ABF-06D9-4FEA-9937-7E69BAB778CB}" type="sibTrans" cxnId="{5990A9BF-545D-4C02-95F4-1C2A0374DE16}">
      <dgm:prSet/>
      <dgm:spPr/>
      <dgm:t>
        <a:bodyPr/>
        <a:lstStyle/>
        <a:p>
          <a:endParaRPr lang="pt-PT"/>
        </a:p>
      </dgm:t>
    </dgm:pt>
    <dgm:pt modelId="{D330594A-D5E1-4597-92B9-046F2391CCC0}" type="pres">
      <dgm:prSet presAssocID="{CB1FF0F0-1938-464A-A663-561A86639661}" presName="Name0" presStyleCnt="0">
        <dgm:presLayoutVars>
          <dgm:dir/>
          <dgm:resizeHandles val="exact"/>
        </dgm:presLayoutVars>
      </dgm:prSet>
      <dgm:spPr/>
    </dgm:pt>
    <dgm:pt modelId="{777ACAA3-FAD6-4698-9498-496D6CE87DE1}" type="pres">
      <dgm:prSet presAssocID="{C5394EF9-642A-4199-8437-75973AC9316B}" presName="node" presStyleLbl="node1" presStyleIdx="0" presStyleCnt="3">
        <dgm:presLayoutVars>
          <dgm:bulletEnabled val="1"/>
        </dgm:presLayoutVars>
      </dgm:prSet>
      <dgm:spPr/>
    </dgm:pt>
    <dgm:pt modelId="{A7AF4951-DBB4-461A-9F10-587CA65876AB}" type="pres">
      <dgm:prSet presAssocID="{203A55D9-59C0-4789-A32D-99867DCA7350}" presName="sibTrans" presStyleLbl="sibTrans2D1" presStyleIdx="0" presStyleCnt="3"/>
      <dgm:spPr/>
    </dgm:pt>
    <dgm:pt modelId="{742F814A-E7B8-4B6E-B72B-77F41957AE25}" type="pres">
      <dgm:prSet presAssocID="{203A55D9-59C0-4789-A32D-99867DCA7350}" presName="connectorText" presStyleLbl="sibTrans2D1" presStyleIdx="0" presStyleCnt="3"/>
      <dgm:spPr/>
    </dgm:pt>
    <dgm:pt modelId="{70A5FDAD-8714-4DBA-96B9-3A37B990554A}" type="pres">
      <dgm:prSet presAssocID="{E47473CC-6D18-412A-A6C3-FB393B492E69}" presName="node" presStyleLbl="node1" presStyleIdx="1" presStyleCnt="3">
        <dgm:presLayoutVars>
          <dgm:bulletEnabled val="1"/>
        </dgm:presLayoutVars>
      </dgm:prSet>
      <dgm:spPr/>
    </dgm:pt>
    <dgm:pt modelId="{4B09DFE2-DC56-499D-8863-44F6C5496356}" type="pres">
      <dgm:prSet presAssocID="{BB135F31-3D23-4276-8FB0-774855FC4405}" presName="sibTrans" presStyleLbl="sibTrans2D1" presStyleIdx="1" presStyleCnt="3"/>
      <dgm:spPr/>
    </dgm:pt>
    <dgm:pt modelId="{13922F8A-342B-48AF-804C-2346C2A07E7D}" type="pres">
      <dgm:prSet presAssocID="{BB135F31-3D23-4276-8FB0-774855FC4405}" presName="connectorText" presStyleLbl="sibTrans2D1" presStyleIdx="1" presStyleCnt="3"/>
      <dgm:spPr/>
    </dgm:pt>
    <dgm:pt modelId="{5F85DCCD-702A-4C4C-AF90-BBF148E8C7D5}" type="pres">
      <dgm:prSet presAssocID="{98262D48-1313-483B-B6F7-84437A0042C3}" presName="node" presStyleLbl="node1" presStyleIdx="2" presStyleCnt="3">
        <dgm:presLayoutVars>
          <dgm:bulletEnabled val="1"/>
        </dgm:presLayoutVars>
      </dgm:prSet>
      <dgm:spPr/>
    </dgm:pt>
    <dgm:pt modelId="{4E051955-8645-4069-B136-9DE9306B6144}" type="pres">
      <dgm:prSet presAssocID="{2DF84ABF-06D9-4FEA-9937-7E69BAB778CB}" presName="sibTrans" presStyleLbl="sibTrans2D1" presStyleIdx="2" presStyleCnt="3"/>
      <dgm:spPr/>
    </dgm:pt>
    <dgm:pt modelId="{2774BE3E-4C13-44AD-9CC6-7A26F861D945}" type="pres">
      <dgm:prSet presAssocID="{2DF84ABF-06D9-4FEA-9937-7E69BAB778CB}" presName="connectorText" presStyleLbl="sibTrans2D1" presStyleIdx="2" presStyleCnt="3"/>
      <dgm:spPr/>
    </dgm:pt>
  </dgm:ptLst>
  <dgm:cxnLst>
    <dgm:cxn modelId="{8CAF3408-3352-435F-BD9B-7573AC183E71}" srcId="{CB1FF0F0-1938-464A-A663-561A86639661}" destId="{E47473CC-6D18-412A-A6C3-FB393B492E69}" srcOrd="1" destOrd="0" parTransId="{7360E2D3-0BB5-48FA-86DD-2378E6DF6866}" sibTransId="{BB135F31-3D23-4276-8FB0-774855FC4405}"/>
    <dgm:cxn modelId="{B3F6580A-DBF1-420C-9E82-71A12A34E3AF}" type="presOf" srcId="{203A55D9-59C0-4789-A32D-99867DCA7350}" destId="{A7AF4951-DBB4-461A-9F10-587CA65876AB}" srcOrd="0" destOrd="0" presId="urn:microsoft.com/office/officeart/2005/8/layout/cycle7"/>
    <dgm:cxn modelId="{CBAEF312-D958-4952-B702-28BAB501EF52}" type="presOf" srcId="{CB1FF0F0-1938-464A-A663-561A86639661}" destId="{D330594A-D5E1-4597-92B9-046F2391CCC0}" srcOrd="0" destOrd="0" presId="urn:microsoft.com/office/officeart/2005/8/layout/cycle7"/>
    <dgm:cxn modelId="{3A0A064D-A388-40ED-A84B-D1E6C6602D77}" type="presOf" srcId="{BB135F31-3D23-4276-8FB0-774855FC4405}" destId="{13922F8A-342B-48AF-804C-2346C2A07E7D}" srcOrd="1" destOrd="0" presId="urn:microsoft.com/office/officeart/2005/8/layout/cycle7"/>
    <dgm:cxn modelId="{1DC55474-D199-4579-A7E1-8E681418ED99}" type="presOf" srcId="{98262D48-1313-483B-B6F7-84437A0042C3}" destId="{5F85DCCD-702A-4C4C-AF90-BBF148E8C7D5}" srcOrd="0" destOrd="0" presId="urn:microsoft.com/office/officeart/2005/8/layout/cycle7"/>
    <dgm:cxn modelId="{DB039779-D103-4E5C-ADE8-7375EEBF1C43}" type="presOf" srcId="{203A55D9-59C0-4789-A32D-99867DCA7350}" destId="{742F814A-E7B8-4B6E-B72B-77F41957AE25}" srcOrd="1" destOrd="0" presId="urn:microsoft.com/office/officeart/2005/8/layout/cycle7"/>
    <dgm:cxn modelId="{89EC587A-6BA8-401B-896A-71F8478BE6B3}" type="presOf" srcId="{C5394EF9-642A-4199-8437-75973AC9316B}" destId="{777ACAA3-FAD6-4698-9498-496D6CE87DE1}" srcOrd="0" destOrd="0" presId="urn:microsoft.com/office/officeart/2005/8/layout/cycle7"/>
    <dgm:cxn modelId="{FBBCF68C-4AB1-4949-A61C-92BDDCE4EACB}" type="presOf" srcId="{2DF84ABF-06D9-4FEA-9937-7E69BAB778CB}" destId="{2774BE3E-4C13-44AD-9CC6-7A26F861D945}" srcOrd="1" destOrd="0" presId="urn:microsoft.com/office/officeart/2005/8/layout/cycle7"/>
    <dgm:cxn modelId="{5990A9BF-545D-4C02-95F4-1C2A0374DE16}" srcId="{CB1FF0F0-1938-464A-A663-561A86639661}" destId="{98262D48-1313-483B-B6F7-84437A0042C3}" srcOrd="2" destOrd="0" parTransId="{C48F77D1-D515-4F3F-B0E2-0FA5128E0450}" sibTransId="{2DF84ABF-06D9-4FEA-9937-7E69BAB778CB}"/>
    <dgm:cxn modelId="{6CB3CAC0-F317-481B-8849-31DCE93FCE33}" type="presOf" srcId="{E47473CC-6D18-412A-A6C3-FB393B492E69}" destId="{70A5FDAD-8714-4DBA-96B9-3A37B990554A}" srcOrd="0" destOrd="0" presId="urn:microsoft.com/office/officeart/2005/8/layout/cycle7"/>
    <dgm:cxn modelId="{389724C1-6F41-445B-A87A-E1D2E18B9A5D}" srcId="{CB1FF0F0-1938-464A-A663-561A86639661}" destId="{C5394EF9-642A-4199-8437-75973AC9316B}" srcOrd="0" destOrd="0" parTransId="{FCC6EE06-60EC-4A15-976C-5334C5190498}" sibTransId="{203A55D9-59C0-4789-A32D-99867DCA7350}"/>
    <dgm:cxn modelId="{DAB1C1C9-84BA-4D6C-939D-F8586F226195}" type="presOf" srcId="{BB135F31-3D23-4276-8FB0-774855FC4405}" destId="{4B09DFE2-DC56-499D-8863-44F6C5496356}" srcOrd="0" destOrd="0" presId="urn:microsoft.com/office/officeart/2005/8/layout/cycle7"/>
    <dgm:cxn modelId="{91203DD3-CF14-43F2-A1F3-92CCBB5DE2E2}" type="presOf" srcId="{2DF84ABF-06D9-4FEA-9937-7E69BAB778CB}" destId="{4E051955-8645-4069-B136-9DE9306B6144}" srcOrd="0" destOrd="0" presId="urn:microsoft.com/office/officeart/2005/8/layout/cycle7"/>
    <dgm:cxn modelId="{A8317D3A-C834-42D4-A5AA-C6BF2CA12139}" type="presParOf" srcId="{D330594A-D5E1-4597-92B9-046F2391CCC0}" destId="{777ACAA3-FAD6-4698-9498-496D6CE87DE1}" srcOrd="0" destOrd="0" presId="urn:microsoft.com/office/officeart/2005/8/layout/cycle7"/>
    <dgm:cxn modelId="{27A285BE-8134-41FE-97CE-1238716A9B3E}" type="presParOf" srcId="{D330594A-D5E1-4597-92B9-046F2391CCC0}" destId="{A7AF4951-DBB4-461A-9F10-587CA65876AB}" srcOrd="1" destOrd="0" presId="urn:microsoft.com/office/officeart/2005/8/layout/cycle7"/>
    <dgm:cxn modelId="{BCEEB7CF-FFDA-4927-B643-2AD2466425B9}" type="presParOf" srcId="{A7AF4951-DBB4-461A-9F10-587CA65876AB}" destId="{742F814A-E7B8-4B6E-B72B-77F41957AE25}" srcOrd="0" destOrd="0" presId="urn:microsoft.com/office/officeart/2005/8/layout/cycle7"/>
    <dgm:cxn modelId="{7AF8FD44-2750-467E-8E7F-3EAF9F689702}" type="presParOf" srcId="{D330594A-D5E1-4597-92B9-046F2391CCC0}" destId="{70A5FDAD-8714-4DBA-96B9-3A37B990554A}" srcOrd="2" destOrd="0" presId="urn:microsoft.com/office/officeart/2005/8/layout/cycle7"/>
    <dgm:cxn modelId="{502324F3-2ADB-4698-B17C-02950FA641BB}" type="presParOf" srcId="{D330594A-D5E1-4597-92B9-046F2391CCC0}" destId="{4B09DFE2-DC56-499D-8863-44F6C5496356}" srcOrd="3" destOrd="0" presId="urn:microsoft.com/office/officeart/2005/8/layout/cycle7"/>
    <dgm:cxn modelId="{437250FD-4DB6-4C9F-9904-BD254CAB7CE9}" type="presParOf" srcId="{4B09DFE2-DC56-499D-8863-44F6C5496356}" destId="{13922F8A-342B-48AF-804C-2346C2A07E7D}" srcOrd="0" destOrd="0" presId="urn:microsoft.com/office/officeart/2005/8/layout/cycle7"/>
    <dgm:cxn modelId="{26B00F7F-D109-43BC-9CE5-CAC42F0B21B8}" type="presParOf" srcId="{D330594A-D5E1-4597-92B9-046F2391CCC0}" destId="{5F85DCCD-702A-4C4C-AF90-BBF148E8C7D5}" srcOrd="4" destOrd="0" presId="urn:microsoft.com/office/officeart/2005/8/layout/cycle7"/>
    <dgm:cxn modelId="{491B87F6-0C2F-4000-916C-FBF441DCFA4C}" type="presParOf" srcId="{D330594A-D5E1-4597-92B9-046F2391CCC0}" destId="{4E051955-8645-4069-B136-9DE9306B6144}" srcOrd="5" destOrd="0" presId="urn:microsoft.com/office/officeart/2005/8/layout/cycle7"/>
    <dgm:cxn modelId="{6BBDC11A-8ADD-40B4-B030-0F9E28F89F98}" type="presParOf" srcId="{4E051955-8645-4069-B136-9DE9306B6144}" destId="{2774BE3E-4C13-44AD-9CC6-7A26F861D94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63886A9-A94E-4C55-BB32-8450206DCCD8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8B13BF46-2FA2-47B5-A730-5A883B94B7C2}">
      <dgm:prSet phldrT="[Texto]" custT="1"/>
      <dgm:spPr/>
      <dgm:t>
        <a:bodyPr/>
        <a:lstStyle/>
        <a:p>
          <a:r>
            <a:rPr lang="pt-PT" sz="1800">
              <a:latin typeface="Aptos" panose="020B0004020202020204" pitchFamily="34" charset="0"/>
            </a:rPr>
            <a:t>Praticar crimes</a:t>
          </a:r>
        </a:p>
      </dgm:t>
    </dgm:pt>
    <dgm:pt modelId="{B31FDAEF-AF70-4E06-9786-BE7A01344368}" type="parTrans" cxnId="{4FFA5FA1-5664-4205-B114-1406C0732AEE}">
      <dgm:prSet/>
      <dgm:spPr/>
      <dgm:t>
        <a:bodyPr/>
        <a:lstStyle/>
        <a:p>
          <a:endParaRPr lang="pt-PT"/>
        </a:p>
      </dgm:t>
    </dgm:pt>
    <dgm:pt modelId="{C9A55799-E338-4EA9-8F11-1C9282BB25FC}" type="sibTrans" cxnId="{4FFA5FA1-5664-4205-B114-1406C0732AEE}">
      <dgm:prSet/>
      <dgm:spPr/>
      <dgm:t>
        <a:bodyPr/>
        <a:lstStyle/>
        <a:p>
          <a:endParaRPr lang="pt-PT"/>
        </a:p>
      </dgm:t>
    </dgm:pt>
    <dgm:pt modelId="{628F83C6-1FC8-4176-9DE9-145542E84E52}">
      <dgm:prSet phldrT="[Texto]" custT="1"/>
      <dgm:spPr/>
      <dgm:t>
        <a:bodyPr/>
        <a:lstStyle/>
        <a:p>
          <a:r>
            <a:rPr lang="pt-PT" sz="1800">
              <a:latin typeface="Aptos" panose="020B0004020202020204" pitchFamily="34" charset="0"/>
            </a:rPr>
            <a:t>Desistir de praticar crimes</a:t>
          </a:r>
        </a:p>
      </dgm:t>
    </dgm:pt>
    <dgm:pt modelId="{7E516CC9-359E-41C3-AB8E-E069240DB915}" type="parTrans" cxnId="{A5249509-8F12-48F7-84F8-4004D5EC6081}">
      <dgm:prSet/>
      <dgm:spPr/>
      <dgm:t>
        <a:bodyPr/>
        <a:lstStyle/>
        <a:p>
          <a:endParaRPr lang="pt-PT"/>
        </a:p>
      </dgm:t>
    </dgm:pt>
    <dgm:pt modelId="{CA55B94E-92B8-490F-A622-2E8DB9C02606}" type="sibTrans" cxnId="{A5249509-8F12-48F7-84F8-4004D5EC6081}">
      <dgm:prSet/>
      <dgm:spPr/>
      <dgm:t>
        <a:bodyPr/>
        <a:lstStyle/>
        <a:p>
          <a:endParaRPr lang="pt-PT"/>
        </a:p>
      </dgm:t>
    </dgm:pt>
    <dgm:pt modelId="{F638DC85-CEFE-4109-92B5-C9669E7F7404}" type="pres">
      <dgm:prSet presAssocID="{363886A9-A94E-4C55-BB32-8450206DCCD8}" presName="compositeShape" presStyleCnt="0">
        <dgm:presLayoutVars>
          <dgm:chMax val="2"/>
          <dgm:dir/>
          <dgm:resizeHandles val="exact"/>
        </dgm:presLayoutVars>
      </dgm:prSet>
      <dgm:spPr/>
    </dgm:pt>
    <dgm:pt modelId="{B0D1B883-0A3B-4DEA-9129-6A6EBF3EB052}" type="pres">
      <dgm:prSet presAssocID="{363886A9-A94E-4C55-BB32-8450206DCCD8}" presName="ribbon" presStyleLbl="node1" presStyleIdx="0" presStyleCnt="1"/>
      <dgm:spPr>
        <a:solidFill>
          <a:srgbClr val="EB7C69"/>
        </a:solidFill>
      </dgm:spPr>
    </dgm:pt>
    <dgm:pt modelId="{02800042-C9B7-4A10-BDE1-7ED8BDF92707}" type="pres">
      <dgm:prSet presAssocID="{363886A9-A94E-4C55-BB32-8450206DCCD8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D1094EF6-D8D9-4178-98E6-041E2DFEAD67}" type="pres">
      <dgm:prSet presAssocID="{363886A9-A94E-4C55-BB32-8450206DCCD8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5249509-8F12-48F7-84F8-4004D5EC6081}" srcId="{363886A9-A94E-4C55-BB32-8450206DCCD8}" destId="{628F83C6-1FC8-4176-9DE9-145542E84E52}" srcOrd="1" destOrd="0" parTransId="{7E516CC9-359E-41C3-AB8E-E069240DB915}" sibTransId="{CA55B94E-92B8-490F-A622-2E8DB9C02606}"/>
    <dgm:cxn modelId="{145F0611-5CCD-4912-9FF4-E515CD395D0D}" type="presOf" srcId="{628F83C6-1FC8-4176-9DE9-145542E84E52}" destId="{D1094EF6-D8D9-4178-98E6-041E2DFEAD67}" srcOrd="0" destOrd="0" presId="urn:microsoft.com/office/officeart/2005/8/layout/arrow6"/>
    <dgm:cxn modelId="{09FB5E4E-508F-4ADE-A19F-390FF26FEBC6}" type="presOf" srcId="{363886A9-A94E-4C55-BB32-8450206DCCD8}" destId="{F638DC85-CEFE-4109-92B5-C9669E7F7404}" srcOrd="0" destOrd="0" presId="urn:microsoft.com/office/officeart/2005/8/layout/arrow6"/>
    <dgm:cxn modelId="{7EA3D051-7A65-4FE0-B1AC-81DDCB05B5B1}" type="presOf" srcId="{8B13BF46-2FA2-47B5-A730-5A883B94B7C2}" destId="{02800042-C9B7-4A10-BDE1-7ED8BDF92707}" srcOrd="0" destOrd="0" presId="urn:microsoft.com/office/officeart/2005/8/layout/arrow6"/>
    <dgm:cxn modelId="{4FFA5FA1-5664-4205-B114-1406C0732AEE}" srcId="{363886A9-A94E-4C55-BB32-8450206DCCD8}" destId="{8B13BF46-2FA2-47B5-A730-5A883B94B7C2}" srcOrd="0" destOrd="0" parTransId="{B31FDAEF-AF70-4E06-9786-BE7A01344368}" sibTransId="{C9A55799-E338-4EA9-8F11-1C9282BB25FC}"/>
    <dgm:cxn modelId="{0770C782-B605-43FF-A8B8-BD01B54E671A}" type="presParOf" srcId="{F638DC85-CEFE-4109-92B5-C9669E7F7404}" destId="{B0D1B883-0A3B-4DEA-9129-6A6EBF3EB052}" srcOrd="0" destOrd="0" presId="urn:microsoft.com/office/officeart/2005/8/layout/arrow6"/>
    <dgm:cxn modelId="{B9C93A47-9A72-4ABC-8AA3-7CBCFA1CC0C4}" type="presParOf" srcId="{F638DC85-CEFE-4109-92B5-C9669E7F7404}" destId="{02800042-C9B7-4A10-BDE1-7ED8BDF92707}" srcOrd="1" destOrd="0" presId="urn:microsoft.com/office/officeart/2005/8/layout/arrow6"/>
    <dgm:cxn modelId="{EF61F956-3A95-458E-8E57-C89C0EB42C0F}" type="presParOf" srcId="{F638DC85-CEFE-4109-92B5-C9669E7F7404}" destId="{D1094EF6-D8D9-4178-98E6-041E2DFEAD67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A9A54B9-51C6-4FC6-B292-2568A2FC0E91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89AEDF45-9738-4643-99E3-3A91BDAB29F4}">
      <dgm:prSet phldrT="[Texto]" custT="1"/>
      <dgm:spPr>
        <a:solidFill>
          <a:srgbClr val="2B5F5A"/>
        </a:solidFill>
      </dgm:spPr>
      <dgm:t>
        <a:bodyPr/>
        <a:lstStyle/>
        <a:p>
          <a:pPr algn="ctr"/>
          <a:r>
            <a:rPr lang="pt-PT" sz="1800" i="0" dirty="0">
              <a:latin typeface="Aptos Black" panose="020B0004020202020204" pitchFamily="34" charset="0"/>
              <a:cs typeface="Calibri"/>
            </a:rPr>
            <a:t>Fatores de risco</a:t>
          </a:r>
        </a:p>
        <a:p>
          <a:pPr algn="ctr"/>
          <a:r>
            <a:rPr lang="pt-PT" sz="1800" i="0" dirty="0">
              <a:latin typeface="Aptos" panose="020B0004020202020204" pitchFamily="34" charset="0"/>
              <a:cs typeface="Calibri"/>
            </a:rPr>
            <a:t>Características que </a:t>
          </a:r>
          <a:r>
            <a:rPr lang="pt-PT" sz="1800" b="1" i="0" u="sng" dirty="0">
              <a:latin typeface="Aptos" panose="020B0004020202020204" pitchFamily="34" charset="0"/>
              <a:cs typeface="Calibri"/>
            </a:rPr>
            <a:t>aumentam</a:t>
          </a:r>
          <a:r>
            <a:rPr lang="pt-PT" sz="1800" i="0" dirty="0">
              <a:latin typeface="Aptos" panose="020B0004020202020204" pitchFamily="34" charset="0"/>
              <a:cs typeface="Calibri"/>
            </a:rPr>
            <a:t> a probabilidade de uma pessoa se envolver em atividades antissociais</a:t>
          </a:r>
        </a:p>
      </dgm:t>
    </dgm:pt>
    <dgm:pt modelId="{CAF51A0E-7CF6-4787-9F23-E2C6058251FF}" type="parTrans" cxnId="{1557AB73-A272-48D2-AD12-6119AB730DE0}">
      <dgm:prSet/>
      <dgm:spPr/>
      <dgm:t>
        <a:bodyPr/>
        <a:lstStyle/>
        <a:p>
          <a:pPr algn="ctr"/>
          <a:endParaRPr lang="pt-PT" i="1">
            <a:latin typeface="+mj-lt"/>
          </a:endParaRPr>
        </a:p>
      </dgm:t>
    </dgm:pt>
    <dgm:pt modelId="{FEA60956-2696-45D3-BD75-A7DFFBC8391A}" type="sibTrans" cxnId="{1557AB73-A272-48D2-AD12-6119AB730DE0}">
      <dgm:prSet/>
      <dgm:spPr/>
      <dgm:t>
        <a:bodyPr/>
        <a:lstStyle/>
        <a:p>
          <a:pPr algn="ctr"/>
          <a:endParaRPr lang="pt-PT" i="1">
            <a:latin typeface="+mj-lt"/>
          </a:endParaRPr>
        </a:p>
      </dgm:t>
    </dgm:pt>
    <dgm:pt modelId="{CBCCE404-2C28-49E4-AFBE-D9E4B639C743}">
      <dgm:prSet phldrT="[Texto]" custT="1"/>
      <dgm:spPr>
        <a:solidFill>
          <a:srgbClr val="459395"/>
        </a:solidFill>
      </dgm:spPr>
      <dgm:t>
        <a:bodyPr/>
        <a:lstStyle/>
        <a:p>
          <a:pPr algn="ctr" rtl="0"/>
          <a:r>
            <a:rPr lang="pt-PT" sz="1800" i="0" kern="1200" dirty="0">
              <a:solidFill>
                <a:prstClr val="white"/>
              </a:solidFill>
              <a:latin typeface="Aptos Black" panose="020B0004020202020204" pitchFamily="34" charset="0"/>
              <a:ea typeface="+mn-ea"/>
              <a:cs typeface="Calibri"/>
            </a:rPr>
            <a:t>Estáticos</a:t>
          </a:r>
        </a:p>
        <a:p>
          <a:pPr algn="ctr" rtl="0"/>
          <a:r>
            <a:rPr lang="pt-PT" sz="1800" b="0" i="0" kern="1200" dirty="0">
              <a:latin typeface="Aptos" panose="020B0004020202020204" pitchFamily="34" charset="0"/>
              <a:cs typeface="Calibri"/>
            </a:rPr>
            <a:t>Características que não podem ser alteradas ou que mudam muito pouco ao longo do </a:t>
          </a:r>
          <a:r>
            <a:rPr lang="pt-PT" sz="1800" i="0" kern="1200" dirty="0">
              <a:latin typeface="Aptos" panose="020B0004020202020204" pitchFamily="34" charset="0"/>
              <a:cs typeface="Calibri"/>
            </a:rPr>
            <a:t>tempo (ex. Idade, história criminal)</a:t>
          </a:r>
        </a:p>
      </dgm:t>
    </dgm:pt>
    <dgm:pt modelId="{D1167F08-37DD-4DD0-B279-5BD042606AA6}" type="parTrans" cxnId="{E3A81052-A9A8-4235-A3B7-BDB4D3E9AF07}">
      <dgm:prSet/>
      <dgm:spPr>
        <a:solidFill>
          <a:srgbClr val="ED2626"/>
        </a:solidFill>
        <a:ln>
          <a:solidFill>
            <a:srgbClr val="2B5F5A"/>
          </a:solidFill>
        </a:ln>
      </dgm:spPr>
      <dgm:t>
        <a:bodyPr/>
        <a:lstStyle/>
        <a:p>
          <a:pPr algn="ctr"/>
          <a:endParaRPr lang="pt-PT" i="1">
            <a:latin typeface="+mj-lt"/>
          </a:endParaRPr>
        </a:p>
      </dgm:t>
    </dgm:pt>
    <dgm:pt modelId="{8B31297B-05A4-4D35-829D-EDFB28ED0935}" type="sibTrans" cxnId="{E3A81052-A9A8-4235-A3B7-BDB4D3E9AF07}">
      <dgm:prSet/>
      <dgm:spPr/>
      <dgm:t>
        <a:bodyPr/>
        <a:lstStyle/>
        <a:p>
          <a:pPr algn="ctr"/>
          <a:endParaRPr lang="pt-PT" i="1">
            <a:latin typeface="+mj-lt"/>
          </a:endParaRPr>
        </a:p>
      </dgm:t>
    </dgm:pt>
    <dgm:pt modelId="{1DE3A3F9-1250-4C19-B257-B0CB1006F9DC}">
      <dgm:prSet phldrT="[Texto]" custT="1"/>
      <dgm:spPr>
        <a:solidFill>
          <a:srgbClr val="00B4B0"/>
        </a:solidFill>
      </dgm:spPr>
      <dgm:t>
        <a:bodyPr/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i="0" kern="1200" dirty="0">
              <a:solidFill>
                <a:prstClr val="white"/>
              </a:solidFill>
              <a:latin typeface="Aptos Black" panose="020B0004020202020204" pitchFamily="34" charset="0"/>
              <a:ea typeface="+mn-ea"/>
              <a:cs typeface="Calibri"/>
            </a:rPr>
            <a:t>Dinâmicos</a:t>
          </a: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0" i="0" kern="1200" dirty="0">
              <a:latin typeface="Aptos" panose="020B0004020202020204" pitchFamily="34" charset="0"/>
              <a:cs typeface="Calibri"/>
            </a:rPr>
            <a:t>Características que podem mudar e ser influenciadas por intervenções ou mudanças nas circunstâncias pessoais (</a:t>
          </a:r>
          <a:r>
            <a:rPr lang="pt-PT" sz="1800" b="0" i="0" kern="1200" dirty="0" err="1">
              <a:latin typeface="Aptos" panose="020B0004020202020204" pitchFamily="34" charset="0"/>
              <a:cs typeface="Calibri"/>
            </a:rPr>
            <a:t>ex</a:t>
          </a:r>
          <a:r>
            <a:rPr lang="pt-PT" sz="1800" b="0" i="0" kern="1200" dirty="0">
              <a:latin typeface="Aptos" panose="020B0004020202020204" pitchFamily="34" charset="0"/>
              <a:cs typeface="Calibri"/>
            </a:rPr>
            <a:t>: experiências traumáticas, consumo de substâncias, etc.)</a:t>
          </a:r>
          <a:endParaRPr lang="pt-PT" sz="1800" i="0" kern="1200" dirty="0">
            <a:latin typeface="Aptos" panose="020B0004020202020204" pitchFamily="34" charset="0"/>
            <a:cs typeface="Calibri"/>
          </a:endParaRPr>
        </a:p>
      </dgm:t>
    </dgm:pt>
    <dgm:pt modelId="{54178F9F-D94B-4957-AAF6-06165A0FBB1E}" type="parTrans" cxnId="{F0133662-F347-4836-B221-B1A0C24E5F9F}">
      <dgm:prSet/>
      <dgm:spPr>
        <a:solidFill>
          <a:srgbClr val="ED2626"/>
        </a:solidFill>
        <a:ln>
          <a:solidFill>
            <a:srgbClr val="2B5F5A"/>
          </a:solidFill>
        </a:ln>
      </dgm:spPr>
      <dgm:t>
        <a:bodyPr/>
        <a:lstStyle/>
        <a:p>
          <a:pPr algn="ctr"/>
          <a:endParaRPr lang="pt-PT" i="1">
            <a:latin typeface="+mj-lt"/>
          </a:endParaRPr>
        </a:p>
      </dgm:t>
    </dgm:pt>
    <dgm:pt modelId="{487177B0-0E74-4C83-BB30-B5E1CE5383D0}" type="sibTrans" cxnId="{F0133662-F347-4836-B221-B1A0C24E5F9F}">
      <dgm:prSet/>
      <dgm:spPr/>
      <dgm:t>
        <a:bodyPr/>
        <a:lstStyle/>
        <a:p>
          <a:pPr algn="ctr"/>
          <a:endParaRPr lang="pt-PT" i="1">
            <a:latin typeface="+mj-lt"/>
          </a:endParaRPr>
        </a:p>
      </dgm:t>
    </dgm:pt>
    <dgm:pt modelId="{0E4D8C23-A98B-4FD0-95D7-1A04BE16D8D9}" type="pres">
      <dgm:prSet presAssocID="{EA9A54B9-51C6-4FC6-B292-2568A2FC0E9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4DD99CE-3D83-4A6F-94B2-5523DBC23CE3}" type="pres">
      <dgm:prSet presAssocID="{89AEDF45-9738-4643-99E3-3A91BDAB29F4}" presName="root1" presStyleCnt="0"/>
      <dgm:spPr/>
    </dgm:pt>
    <dgm:pt modelId="{D7D2B474-5047-4CD3-A2F9-8CB4D89A1B65}" type="pres">
      <dgm:prSet presAssocID="{89AEDF45-9738-4643-99E3-3A91BDAB29F4}" presName="LevelOneTextNode" presStyleLbl="node0" presStyleIdx="0" presStyleCnt="1" custScaleY="155828">
        <dgm:presLayoutVars>
          <dgm:chPref val="3"/>
        </dgm:presLayoutVars>
      </dgm:prSet>
      <dgm:spPr/>
    </dgm:pt>
    <dgm:pt modelId="{EA1D285B-2250-4FAA-93DE-7D5F38E222BD}" type="pres">
      <dgm:prSet presAssocID="{89AEDF45-9738-4643-99E3-3A91BDAB29F4}" presName="level2hierChild" presStyleCnt="0"/>
      <dgm:spPr/>
    </dgm:pt>
    <dgm:pt modelId="{2CBEF20B-81FC-41FA-BDE9-03E959596C93}" type="pres">
      <dgm:prSet presAssocID="{D1167F08-37DD-4DD0-B279-5BD042606AA6}" presName="conn2-1" presStyleLbl="parChTrans1D2" presStyleIdx="0" presStyleCnt="2"/>
      <dgm:spPr/>
    </dgm:pt>
    <dgm:pt modelId="{A1B93F23-4FDE-4820-955E-2A56F2010338}" type="pres">
      <dgm:prSet presAssocID="{D1167F08-37DD-4DD0-B279-5BD042606AA6}" presName="connTx" presStyleLbl="parChTrans1D2" presStyleIdx="0" presStyleCnt="2"/>
      <dgm:spPr/>
    </dgm:pt>
    <dgm:pt modelId="{5E7654A6-3B51-4783-BDDF-3D91AFAC2723}" type="pres">
      <dgm:prSet presAssocID="{CBCCE404-2C28-49E4-AFBE-D9E4B639C743}" presName="root2" presStyleCnt="0"/>
      <dgm:spPr/>
    </dgm:pt>
    <dgm:pt modelId="{FEC7BC38-3860-441E-8522-DC9F5131B1C7}" type="pres">
      <dgm:prSet presAssocID="{CBCCE404-2C28-49E4-AFBE-D9E4B639C743}" presName="LevelTwoTextNode" presStyleLbl="node2" presStyleIdx="0" presStyleCnt="2" custScaleX="121775">
        <dgm:presLayoutVars>
          <dgm:chPref val="3"/>
        </dgm:presLayoutVars>
      </dgm:prSet>
      <dgm:spPr/>
    </dgm:pt>
    <dgm:pt modelId="{C9628BBF-CE63-42AF-94FA-0749E4158C6E}" type="pres">
      <dgm:prSet presAssocID="{CBCCE404-2C28-49E4-AFBE-D9E4B639C743}" presName="level3hierChild" presStyleCnt="0"/>
      <dgm:spPr/>
    </dgm:pt>
    <dgm:pt modelId="{17589A66-F792-4830-90F9-4D43797A51D1}" type="pres">
      <dgm:prSet presAssocID="{54178F9F-D94B-4957-AAF6-06165A0FBB1E}" presName="conn2-1" presStyleLbl="parChTrans1D2" presStyleIdx="1" presStyleCnt="2"/>
      <dgm:spPr/>
    </dgm:pt>
    <dgm:pt modelId="{CE8E7F97-BE74-4BBC-99BD-273EC38F692B}" type="pres">
      <dgm:prSet presAssocID="{54178F9F-D94B-4957-AAF6-06165A0FBB1E}" presName="connTx" presStyleLbl="parChTrans1D2" presStyleIdx="1" presStyleCnt="2"/>
      <dgm:spPr/>
    </dgm:pt>
    <dgm:pt modelId="{5053DA57-C9D4-4C74-9852-06448394E1EA}" type="pres">
      <dgm:prSet presAssocID="{1DE3A3F9-1250-4C19-B257-B0CB1006F9DC}" presName="root2" presStyleCnt="0"/>
      <dgm:spPr/>
    </dgm:pt>
    <dgm:pt modelId="{B6F6F320-5989-4E78-9CB3-FA3A17DCB7FF}" type="pres">
      <dgm:prSet presAssocID="{1DE3A3F9-1250-4C19-B257-B0CB1006F9DC}" presName="LevelTwoTextNode" presStyleLbl="node2" presStyleIdx="1" presStyleCnt="2" custScaleX="122688" custScaleY="174398">
        <dgm:presLayoutVars>
          <dgm:chPref val="3"/>
        </dgm:presLayoutVars>
      </dgm:prSet>
      <dgm:spPr/>
    </dgm:pt>
    <dgm:pt modelId="{8D6677AF-D965-431C-812B-AADDE74ACB8F}" type="pres">
      <dgm:prSet presAssocID="{1DE3A3F9-1250-4C19-B257-B0CB1006F9DC}" presName="level3hierChild" presStyleCnt="0"/>
      <dgm:spPr/>
    </dgm:pt>
  </dgm:ptLst>
  <dgm:cxnLst>
    <dgm:cxn modelId="{7AAA7307-A89D-4C9B-B36D-F869B4A4DFD3}" type="presOf" srcId="{D1167F08-37DD-4DD0-B279-5BD042606AA6}" destId="{2CBEF20B-81FC-41FA-BDE9-03E959596C93}" srcOrd="0" destOrd="0" presId="urn:microsoft.com/office/officeart/2005/8/layout/hierarchy2"/>
    <dgm:cxn modelId="{757DD211-2526-456F-89EF-E75F35477643}" type="presOf" srcId="{CBCCE404-2C28-49E4-AFBE-D9E4B639C743}" destId="{FEC7BC38-3860-441E-8522-DC9F5131B1C7}" srcOrd="0" destOrd="0" presId="urn:microsoft.com/office/officeart/2005/8/layout/hierarchy2"/>
    <dgm:cxn modelId="{431D2F2F-ADB5-4ED8-BCD9-09A24C67C5C0}" type="presOf" srcId="{1DE3A3F9-1250-4C19-B257-B0CB1006F9DC}" destId="{B6F6F320-5989-4E78-9CB3-FA3A17DCB7FF}" srcOrd="0" destOrd="0" presId="urn:microsoft.com/office/officeart/2005/8/layout/hierarchy2"/>
    <dgm:cxn modelId="{F0133662-F347-4836-B221-B1A0C24E5F9F}" srcId="{89AEDF45-9738-4643-99E3-3A91BDAB29F4}" destId="{1DE3A3F9-1250-4C19-B257-B0CB1006F9DC}" srcOrd="1" destOrd="0" parTransId="{54178F9F-D94B-4957-AAF6-06165A0FBB1E}" sibTransId="{487177B0-0E74-4C83-BB30-B5E1CE5383D0}"/>
    <dgm:cxn modelId="{E3A81052-A9A8-4235-A3B7-BDB4D3E9AF07}" srcId="{89AEDF45-9738-4643-99E3-3A91BDAB29F4}" destId="{CBCCE404-2C28-49E4-AFBE-D9E4B639C743}" srcOrd="0" destOrd="0" parTransId="{D1167F08-37DD-4DD0-B279-5BD042606AA6}" sibTransId="{8B31297B-05A4-4D35-829D-EDFB28ED0935}"/>
    <dgm:cxn modelId="{1557AB73-A272-48D2-AD12-6119AB730DE0}" srcId="{EA9A54B9-51C6-4FC6-B292-2568A2FC0E91}" destId="{89AEDF45-9738-4643-99E3-3A91BDAB29F4}" srcOrd="0" destOrd="0" parTransId="{CAF51A0E-7CF6-4787-9F23-E2C6058251FF}" sibTransId="{FEA60956-2696-45D3-BD75-A7DFFBC8391A}"/>
    <dgm:cxn modelId="{339BD674-C573-49E2-A4BF-9312B3F86A2B}" type="presOf" srcId="{89AEDF45-9738-4643-99E3-3A91BDAB29F4}" destId="{D7D2B474-5047-4CD3-A2F9-8CB4D89A1B65}" srcOrd="0" destOrd="0" presId="urn:microsoft.com/office/officeart/2005/8/layout/hierarchy2"/>
    <dgm:cxn modelId="{543663AC-0BC3-49CF-8208-5A6325C539B0}" type="presOf" srcId="{D1167F08-37DD-4DD0-B279-5BD042606AA6}" destId="{A1B93F23-4FDE-4820-955E-2A56F2010338}" srcOrd="1" destOrd="0" presId="urn:microsoft.com/office/officeart/2005/8/layout/hierarchy2"/>
    <dgm:cxn modelId="{24465DD7-238F-4B99-8394-C5E68950250A}" type="presOf" srcId="{54178F9F-D94B-4957-AAF6-06165A0FBB1E}" destId="{CE8E7F97-BE74-4BBC-99BD-273EC38F692B}" srcOrd="1" destOrd="0" presId="urn:microsoft.com/office/officeart/2005/8/layout/hierarchy2"/>
    <dgm:cxn modelId="{8DFD76F1-5149-4064-91E8-05B8B621062E}" type="presOf" srcId="{EA9A54B9-51C6-4FC6-B292-2568A2FC0E91}" destId="{0E4D8C23-A98B-4FD0-95D7-1A04BE16D8D9}" srcOrd="0" destOrd="0" presId="urn:microsoft.com/office/officeart/2005/8/layout/hierarchy2"/>
    <dgm:cxn modelId="{375526FE-1993-4293-BC27-6547F79BAC46}" type="presOf" srcId="{54178F9F-D94B-4957-AAF6-06165A0FBB1E}" destId="{17589A66-F792-4830-90F9-4D43797A51D1}" srcOrd="0" destOrd="0" presId="urn:microsoft.com/office/officeart/2005/8/layout/hierarchy2"/>
    <dgm:cxn modelId="{5AA8F84E-6402-49E3-89AA-E96353446711}" type="presParOf" srcId="{0E4D8C23-A98B-4FD0-95D7-1A04BE16D8D9}" destId="{84DD99CE-3D83-4A6F-94B2-5523DBC23CE3}" srcOrd="0" destOrd="0" presId="urn:microsoft.com/office/officeart/2005/8/layout/hierarchy2"/>
    <dgm:cxn modelId="{5A9207BC-C7D7-46D4-9AA8-B17466E18892}" type="presParOf" srcId="{84DD99CE-3D83-4A6F-94B2-5523DBC23CE3}" destId="{D7D2B474-5047-4CD3-A2F9-8CB4D89A1B65}" srcOrd="0" destOrd="0" presId="urn:microsoft.com/office/officeart/2005/8/layout/hierarchy2"/>
    <dgm:cxn modelId="{CF751B2B-A443-4DD4-B043-4AC26FEE9E0B}" type="presParOf" srcId="{84DD99CE-3D83-4A6F-94B2-5523DBC23CE3}" destId="{EA1D285B-2250-4FAA-93DE-7D5F38E222BD}" srcOrd="1" destOrd="0" presId="urn:microsoft.com/office/officeart/2005/8/layout/hierarchy2"/>
    <dgm:cxn modelId="{ED6984B0-1B87-4409-9A9E-19822B67201E}" type="presParOf" srcId="{EA1D285B-2250-4FAA-93DE-7D5F38E222BD}" destId="{2CBEF20B-81FC-41FA-BDE9-03E959596C93}" srcOrd="0" destOrd="0" presId="urn:microsoft.com/office/officeart/2005/8/layout/hierarchy2"/>
    <dgm:cxn modelId="{1F9F4EDD-2E0F-4BEA-9E69-1FC6E3927A94}" type="presParOf" srcId="{2CBEF20B-81FC-41FA-BDE9-03E959596C93}" destId="{A1B93F23-4FDE-4820-955E-2A56F2010338}" srcOrd="0" destOrd="0" presId="urn:microsoft.com/office/officeart/2005/8/layout/hierarchy2"/>
    <dgm:cxn modelId="{38E3349A-4A9B-4189-979D-645A534DAB97}" type="presParOf" srcId="{EA1D285B-2250-4FAA-93DE-7D5F38E222BD}" destId="{5E7654A6-3B51-4783-BDDF-3D91AFAC2723}" srcOrd="1" destOrd="0" presId="urn:microsoft.com/office/officeart/2005/8/layout/hierarchy2"/>
    <dgm:cxn modelId="{E0AF20F4-8AC0-402A-A39A-6534F14A6265}" type="presParOf" srcId="{5E7654A6-3B51-4783-BDDF-3D91AFAC2723}" destId="{FEC7BC38-3860-441E-8522-DC9F5131B1C7}" srcOrd="0" destOrd="0" presId="urn:microsoft.com/office/officeart/2005/8/layout/hierarchy2"/>
    <dgm:cxn modelId="{E9615EE2-C4F9-429D-8DD7-312744A0A31C}" type="presParOf" srcId="{5E7654A6-3B51-4783-BDDF-3D91AFAC2723}" destId="{C9628BBF-CE63-42AF-94FA-0749E4158C6E}" srcOrd="1" destOrd="0" presId="urn:microsoft.com/office/officeart/2005/8/layout/hierarchy2"/>
    <dgm:cxn modelId="{41376215-1B9F-475F-953E-9804CD2DFB79}" type="presParOf" srcId="{EA1D285B-2250-4FAA-93DE-7D5F38E222BD}" destId="{17589A66-F792-4830-90F9-4D43797A51D1}" srcOrd="2" destOrd="0" presId="urn:microsoft.com/office/officeart/2005/8/layout/hierarchy2"/>
    <dgm:cxn modelId="{DA0D70FD-13FD-4D59-B2EB-BB831506E59F}" type="presParOf" srcId="{17589A66-F792-4830-90F9-4D43797A51D1}" destId="{CE8E7F97-BE74-4BBC-99BD-273EC38F692B}" srcOrd="0" destOrd="0" presId="urn:microsoft.com/office/officeart/2005/8/layout/hierarchy2"/>
    <dgm:cxn modelId="{66C3674E-AF9C-426E-A9EF-965B37487EBD}" type="presParOf" srcId="{EA1D285B-2250-4FAA-93DE-7D5F38E222BD}" destId="{5053DA57-C9D4-4C74-9852-06448394E1EA}" srcOrd="3" destOrd="0" presId="urn:microsoft.com/office/officeart/2005/8/layout/hierarchy2"/>
    <dgm:cxn modelId="{69DB1951-F09F-4A98-9A1D-EAD827E9F373}" type="presParOf" srcId="{5053DA57-C9D4-4C74-9852-06448394E1EA}" destId="{B6F6F320-5989-4E78-9CB3-FA3A17DCB7FF}" srcOrd="0" destOrd="0" presId="urn:microsoft.com/office/officeart/2005/8/layout/hierarchy2"/>
    <dgm:cxn modelId="{4AA5221F-E9D5-4AF3-8407-5E167DFA7C6C}" type="presParOf" srcId="{5053DA57-C9D4-4C74-9852-06448394E1EA}" destId="{8D6677AF-D965-431C-812B-AADDE74ACB8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0411AFD-1B55-4ECD-9F23-7AA03EB5591B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PT"/>
        </a:p>
      </dgm:t>
    </dgm:pt>
    <dgm:pt modelId="{6543A82A-32C3-4CCC-8F46-AE78B20FFC04}">
      <dgm:prSet phldrT="[Texto]" custT="1"/>
      <dgm:spPr/>
      <dgm:t>
        <a:bodyPr/>
        <a:lstStyle/>
        <a:p>
          <a:r>
            <a:rPr lang="pt-PT" sz="1100" i="0">
              <a:latin typeface="Calibri"/>
              <a:cs typeface="Calibri"/>
            </a:rPr>
            <a:t>Ouvir com atenção, sem julgamentos</a:t>
          </a:r>
        </a:p>
      </dgm:t>
    </dgm:pt>
    <dgm:pt modelId="{174158BA-0CBB-4448-B1DB-B1BE0F590385}" type="parTrans" cxnId="{533C58B4-6C4D-40FC-A254-663C73608B03}">
      <dgm:prSet/>
      <dgm:spPr/>
      <dgm:t>
        <a:bodyPr/>
        <a:lstStyle/>
        <a:p>
          <a:endParaRPr lang="pt-PT"/>
        </a:p>
      </dgm:t>
    </dgm:pt>
    <dgm:pt modelId="{A789A182-3C68-4D94-8545-487E6FE5BD48}" type="sibTrans" cxnId="{533C58B4-6C4D-40FC-A254-663C73608B03}">
      <dgm:prSet/>
      <dgm:spPr/>
      <dgm:t>
        <a:bodyPr/>
        <a:lstStyle/>
        <a:p>
          <a:endParaRPr lang="pt-PT"/>
        </a:p>
      </dgm:t>
    </dgm:pt>
    <dgm:pt modelId="{84377814-EE96-4282-99E3-A726017A21F9}">
      <dgm:prSet phldrT="[Texto]" custT="1"/>
      <dgm:spPr/>
      <dgm:t>
        <a:bodyPr/>
        <a:lstStyle/>
        <a:p>
          <a:r>
            <a:rPr lang="pt-PT" sz="1100" i="0">
              <a:latin typeface="Calibri"/>
              <a:cs typeface="Calibri"/>
            </a:rPr>
            <a:t>Demonstrar interesse genuíno e acreditar no potencial do jovem</a:t>
          </a:r>
        </a:p>
      </dgm:t>
    </dgm:pt>
    <dgm:pt modelId="{42E1CB60-6BBA-4964-9E54-0B3F273B570B}" type="parTrans" cxnId="{A82F7B19-A7B4-4393-B67A-E2295BE5B90F}">
      <dgm:prSet/>
      <dgm:spPr/>
      <dgm:t>
        <a:bodyPr/>
        <a:lstStyle/>
        <a:p>
          <a:endParaRPr lang="pt-PT"/>
        </a:p>
      </dgm:t>
    </dgm:pt>
    <dgm:pt modelId="{D3858A45-8DCA-40B1-A3E2-F44F49BDC68B}" type="sibTrans" cxnId="{A82F7B19-A7B4-4393-B67A-E2295BE5B90F}">
      <dgm:prSet/>
      <dgm:spPr/>
      <dgm:t>
        <a:bodyPr/>
        <a:lstStyle/>
        <a:p>
          <a:endParaRPr lang="pt-PT"/>
        </a:p>
      </dgm:t>
    </dgm:pt>
    <dgm:pt modelId="{CEB6C9C2-0FCC-41E8-8E48-C152CFA0CE54}">
      <dgm:prSet phldrT="[Texto]" custT="1"/>
      <dgm:spPr/>
      <dgm:t>
        <a:bodyPr/>
        <a:lstStyle/>
        <a:p>
          <a:r>
            <a:rPr lang="pt-PT" sz="1100" i="0">
              <a:latin typeface="Calibri"/>
              <a:cs typeface="Calibri"/>
            </a:rPr>
            <a:t>Ser um modelo a seguir</a:t>
          </a:r>
        </a:p>
      </dgm:t>
    </dgm:pt>
    <dgm:pt modelId="{F71487C1-3F1D-4538-AE5F-76B9B2B62B5C}" type="parTrans" cxnId="{D778222D-102C-4A9E-8E61-B36106B71868}">
      <dgm:prSet/>
      <dgm:spPr/>
      <dgm:t>
        <a:bodyPr/>
        <a:lstStyle/>
        <a:p>
          <a:endParaRPr lang="pt-PT"/>
        </a:p>
      </dgm:t>
    </dgm:pt>
    <dgm:pt modelId="{E00F986E-7922-4200-ABD7-24EF32A2D5FE}" type="sibTrans" cxnId="{D778222D-102C-4A9E-8E61-B36106B71868}">
      <dgm:prSet/>
      <dgm:spPr/>
      <dgm:t>
        <a:bodyPr/>
        <a:lstStyle/>
        <a:p>
          <a:endParaRPr lang="pt-PT"/>
        </a:p>
      </dgm:t>
    </dgm:pt>
    <dgm:pt modelId="{D1DA2A7F-E23D-420A-9A89-E69C23E4DBB4}">
      <dgm:prSet phldrT="[Texto]" custT="1"/>
      <dgm:spPr/>
      <dgm:t>
        <a:bodyPr/>
        <a:lstStyle/>
        <a:p>
          <a:r>
            <a:rPr lang="pt-PT" sz="1100" i="0">
              <a:latin typeface="Calibri"/>
              <a:cs typeface="Calibri"/>
            </a:rPr>
            <a:t>Demonstrar empatia</a:t>
          </a:r>
        </a:p>
      </dgm:t>
    </dgm:pt>
    <dgm:pt modelId="{7E34B852-F3C2-43A7-9840-A038CC1630FA}" type="parTrans" cxnId="{42B59332-7309-46F5-8360-8A37770362CB}">
      <dgm:prSet/>
      <dgm:spPr/>
      <dgm:t>
        <a:bodyPr/>
        <a:lstStyle/>
        <a:p>
          <a:endParaRPr lang="pt-PT"/>
        </a:p>
      </dgm:t>
    </dgm:pt>
    <dgm:pt modelId="{BE6881DF-1A63-4A02-99F2-4F9806147E46}" type="sibTrans" cxnId="{42B59332-7309-46F5-8360-8A37770362CB}">
      <dgm:prSet/>
      <dgm:spPr/>
      <dgm:t>
        <a:bodyPr/>
        <a:lstStyle/>
        <a:p>
          <a:endParaRPr lang="pt-PT"/>
        </a:p>
      </dgm:t>
    </dgm:pt>
    <dgm:pt modelId="{C68C9ECA-AAB5-49D6-B980-0FED15B6D25C}">
      <dgm:prSet phldrT="[Texto]" custT="1"/>
      <dgm:spPr/>
      <dgm:t>
        <a:bodyPr/>
        <a:lstStyle/>
        <a:p>
          <a:r>
            <a:rPr lang="pt-PT" sz="1100" i="0">
              <a:latin typeface="Calibri"/>
              <a:cs typeface="Calibri"/>
            </a:rPr>
            <a:t>Adotar uma atitude “firme mas justa”</a:t>
          </a:r>
        </a:p>
      </dgm:t>
    </dgm:pt>
    <dgm:pt modelId="{43CCCB1E-58B8-469C-B55B-6626AEB0BAB8}" type="parTrans" cxnId="{C65BC720-2DF9-49B8-86DB-91C69759CA2D}">
      <dgm:prSet/>
      <dgm:spPr/>
      <dgm:t>
        <a:bodyPr/>
        <a:lstStyle/>
        <a:p>
          <a:endParaRPr lang="pt-PT"/>
        </a:p>
      </dgm:t>
    </dgm:pt>
    <dgm:pt modelId="{1483C034-3154-4097-AC19-026A675EC112}" type="sibTrans" cxnId="{C65BC720-2DF9-49B8-86DB-91C69759CA2D}">
      <dgm:prSet/>
      <dgm:spPr/>
      <dgm:t>
        <a:bodyPr/>
        <a:lstStyle/>
        <a:p>
          <a:endParaRPr lang="pt-PT"/>
        </a:p>
      </dgm:t>
    </dgm:pt>
    <dgm:pt modelId="{9E60FD4A-84CC-4622-9390-B8BD7E087AAE}" type="pres">
      <dgm:prSet presAssocID="{B0411AFD-1B55-4ECD-9F23-7AA03EB5591B}" presName="Name0" presStyleCnt="0">
        <dgm:presLayoutVars>
          <dgm:dir/>
          <dgm:resizeHandles val="exact"/>
        </dgm:presLayoutVars>
      </dgm:prSet>
      <dgm:spPr/>
    </dgm:pt>
    <dgm:pt modelId="{B478FB8E-3F15-4735-8A98-2C14DC78B8F4}" type="pres">
      <dgm:prSet presAssocID="{B0411AFD-1B55-4ECD-9F23-7AA03EB5591B}" presName="cycle" presStyleCnt="0"/>
      <dgm:spPr/>
    </dgm:pt>
    <dgm:pt modelId="{BE55284C-341D-429E-893B-DEBEA027A4E8}" type="pres">
      <dgm:prSet presAssocID="{6543A82A-32C3-4CCC-8F46-AE78B20FFC04}" presName="nodeFirstNode" presStyleLbl="node1" presStyleIdx="0" presStyleCnt="5">
        <dgm:presLayoutVars>
          <dgm:bulletEnabled val="1"/>
        </dgm:presLayoutVars>
      </dgm:prSet>
      <dgm:spPr/>
    </dgm:pt>
    <dgm:pt modelId="{AE543667-7B00-42E4-9207-82B24817B676}" type="pres">
      <dgm:prSet presAssocID="{A789A182-3C68-4D94-8545-487E6FE5BD48}" presName="sibTransFirstNode" presStyleLbl="bgShp" presStyleIdx="0" presStyleCnt="1"/>
      <dgm:spPr/>
    </dgm:pt>
    <dgm:pt modelId="{9184A466-539D-4323-B41C-DED21B205199}" type="pres">
      <dgm:prSet presAssocID="{D1DA2A7F-E23D-420A-9A89-E69C23E4DBB4}" presName="nodeFollowingNodes" presStyleLbl="node1" presStyleIdx="1" presStyleCnt="5">
        <dgm:presLayoutVars>
          <dgm:bulletEnabled val="1"/>
        </dgm:presLayoutVars>
      </dgm:prSet>
      <dgm:spPr/>
    </dgm:pt>
    <dgm:pt modelId="{536F753F-8B08-4563-944F-C66F306C92DE}" type="pres">
      <dgm:prSet presAssocID="{C68C9ECA-AAB5-49D6-B980-0FED15B6D25C}" presName="nodeFollowingNodes" presStyleLbl="node1" presStyleIdx="2" presStyleCnt="5">
        <dgm:presLayoutVars>
          <dgm:bulletEnabled val="1"/>
        </dgm:presLayoutVars>
      </dgm:prSet>
      <dgm:spPr/>
    </dgm:pt>
    <dgm:pt modelId="{BA12D760-A669-4789-A933-1C449696E38F}" type="pres">
      <dgm:prSet presAssocID="{84377814-EE96-4282-99E3-A726017A21F9}" presName="nodeFollowingNodes" presStyleLbl="node1" presStyleIdx="3" presStyleCnt="5">
        <dgm:presLayoutVars>
          <dgm:bulletEnabled val="1"/>
        </dgm:presLayoutVars>
      </dgm:prSet>
      <dgm:spPr/>
    </dgm:pt>
    <dgm:pt modelId="{506B3DA8-F14B-4412-BDEC-31BBFAB590C7}" type="pres">
      <dgm:prSet presAssocID="{CEB6C9C2-0FCC-41E8-8E48-C152CFA0CE54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A82F7B19-A7B4-4393-B67A-E2295BE5B90F}" srcId="{B0411AFD-1B55-4ECD-9F23-7AA03EB5591B}" destId="{84377814-EE96-4282-99E3-A726017A21F9}" srcOrd="3" destOrd="0" parTransId="{42E1CB60-6BBA-4964-9E54-0B3F273B570B}" sibTransId="{D3858A45-8DCA-40B1-A3E2-F44F49BDC68B}"/>
    <dgm:cxn modelId="{C65BC720-2DF9-49B8-86DB-91C69759CA2D}" srcId="{B0411AFD-1B55-4ECD-9F23-7AA03EB5591B}" destId="{C68C9ECA-AAB5-49D6-B980-0FED15B6D25C}" srcOrd="2" destOrd="0" parTransId="{43CCCB1E-58B8-469C-B55B-6626AEB0BAB8}" sibTransId="{1483C034-3154-4097-AC19-026A675EC112}"/>
    <dgm:cxn modelId="{D778222D-102C-4A9E-8E61-B36106B71868}" srcId="{B0411AFD-1B55-4ECD-9F23-7AA03EB5591B}" destId="{CEB6C9C2-0FCC-41E8-8E48-C152CFA0CE54}" srcOrd="4" destOrd="0" parTransId="{F71487C1-3F1D-4538-AE5F-76B9B2B62B5C}" sibTransId="{E00F986E-7922-4200-ABD7-24EF32A2D5FE}"/>
    <dgm:cxn modelId="{42B59332-7309-46F5-8360-8A37770362CB}" srcId="{B0411AFD-1B55-4ECD-9F23-7AA03EB5591B}" destId="{D1DA2A7F-E23D-420A-9A89-E69C23E4DBB4}" srcOrd="1" destOrd="0" parTransId="{7E34B852-F3C2-43A7-9840-A038CC1630FA}" sibTransId="{BE6881DF-1A63-4A02-99F2-4F9806147E46}"/>
    <dgm:cxn modelId="{CA28106D-03E3-4D3D-9A9A-34695DFC6D92}" type="presOf" srcId="{C68C9ECA-AAB5-49D6-B980-0FED15B6D25C}" destId="{536F753F-8B08-4563-944F-C66F306C92DE}" srcOrd="0" destOrd="0" presId="urn:microsoft.com/office/officeart/2005/8/layout/cycle3"/>
    <dgm:cxn modelId="{DFC0BA79-4CD4-49F3-8D59-2370F6F47A6B}" type="presOf" srcId="{84377814-EE96-4282-99E3-A726017A21F9}" destId="{BA12D760-A669-4789-A933-1C449696E38F}" srcOrd="0" destOrd="0" presId="urn:microsoft.com/office/officeart/2005/8/layout/cycle3"/>
    <dgm:cxn modelId="{B2A486A8-8165-4655-ACAB-8F68B180BC9D}" type="presOf" srcId="{A789A182-3C68-4D94-8545-487E6FE5BD48}" destId="{AE543667-7B00-42E4-9207-82B24817B676}" srcOrd="0" destOrd="0" presId="urn:microsoft.com/office/officeart/2005/8/layout/cycle3"/>
    <dgm:cxn modelId="{533C58B4-6C4D-40FC-A254-663C73608B03}" srcId="{B0411AFD-1B55-4ECD-9F23-7AA03EB5591B}" destId="{6543A82A-32C3-4CCC-8F46-AE78B20FFC04}" srcOrd="0" destOrd="0" parTransId="{174158BA-0CBB-4448-B1DB-B1BE0F590385}" sibTransId="{A789A182-3C68-4D94-8545-487E6FE5BD48}"/>
    <dgm:cxn modelId="{AD8C5EBE-16E3-4F33-A3D8-88AE5769D2D4}" type="presOf" srcId="{CEB6C9C2-0FCC-41E8-8E48-C152CFA0CE54}" destId="{506B3DA8-F14B-4412-BDEC-31BBFAB590C7}" srcOrd="0" destOrd="0" presId="urn:microsoft.com/office/officeart/2005/8/layout/cycle3"/>
    <dgm:cxn modelId="{5BB659D5-0DFF-4AA2-8399-CBA6F75FF32D}" type="presOf" srcId="{B0411AFD-1B55-4ECD-9F23-7AA03EB5591B}" destId="{9E60FD4A-84CC-4622-9390-B8BD7E087AAE}" srcOrd="0" destOrd="0" presId="urn:microsoft.com/office/officeart/2005/8/layout/cycle3"/>
    <dgm:cxn modelId="{526661D7-3AFA-4697-9C52-B32B3A221F13}" type="presOf" srcId="{D1DA2A7F-E23D-420A-9A89-E69C23E4DBB4}" destId="{9184A466-539D-4323-B41C-DED21B205199}" srcOrd="0" destOrd="0" presId="urn:microsoft.com/office/officeart/2005/8/layout/cycle3"/>
    <dgm:cxn modelId="{798D66FD-1625-4645-886B-B3CC2754EACD}" type="presOf" srcId="{6543A82A-32C3-4CCC-8F46-AE78B20FFC04}" destId="{BE55284C-341D-429E-893B-DEBEA027A4E8}" srcOrd="0" destOrd="0" presId="urn:microsoft.com/office/officeart/2005/8/layout/cycle3"/>
    <dgm:cxn modelId="{8C9CBA41-9595-4EBD-8DE9-5CB7EB71A42E}" type="presParOf" srcId="{9E60FD4A-84CC-4622-9390-B8BD7E087AAE}" destId="{B478FB8E-3F15-4735-8A98-2C14DC78B8F4}" srcOrd="0" destOrd="0" presId="urn:microsoft.com/office/officeart/2005/8/layout/cycle3"/>
    <dgm:cxn modelId="{E1971343-6C03-4B2C-8B87-58B0FE0F9E59}" type="presParOf" srcId="{B478FB8E-3F15-4735-8A98-2C14DC78B8F4}" destId="{BE55284C-341D-429E-893B-DEBEA027A4E8}" srcOrd="0" destOrd="0" presId="urn:microsoft.com/office/officeart/2005/8/layout/cycle3"/>
    <dgm:cxn modelId="{CD871B92-0932-4144-AAC3-D690D39E9B20}" type="presParOf" srcId="{B478FB8E-3F15-4735-8A98-2C14DC78B8F4}" destId="{AE543667-7B00-42E4-9207-82B24817B676}" srcOrd="1" destOrd="0" presId="urn:microsoft.com/office/officeart/2005/8/layout/cycle3"/>
    <dgm:cxn modelId="{4DB3DF7C-9F62-4471-AE30-E85076587FB4}" type="presParOf" srcId="{B478FB8E-3F15-4735-8A98-2C14DC78B8F4}" destId="{9184A466-539D-4323-B41C-DED21B205199}" srcOrd="2" destOrd="0" presId="urn:microsoft.com/office/officeart/2005/8/layout/cycle3"/>
    <dgm:cxn modelId="{F1A8372C-6ED4-4876-9DF1-A23E803377B6}" type="presParOf" srcId="{B478FB8E-3F15-4735-8A98-2C14DC78B8F4}" destId="{536F753F-8B08-4563-944F-C66F306C92DE}" srcOrd="3" destOrd="0" presId="urn:microsoft.com/office/officeart/2005/8/layout/cycle3"/>
    <dgm:cxn modelId="{B7ED5D74-0D55-4439-BC95-F36ABB631817}" type="presParOf" srcId="{B478FB8E-3F15-4735-8A98-2C14DC78B8F4}" destId="{BA12D760-A669-4789-A933-1C449696E38F}" srcOrd="4" destOrd="0" presId="urn:microsoft.com/office/officeart/2005/8/layout/cycle3"/>
    <dgm:cxn modelId="{1C4C8EC4-6233-4422-870C-208E58EC7A49}" type="presParOf" srcId="{B478FB8E-3F15-4735-8A98-2C14DC78B8F4}" destId="{506B3DA8-F14B-4412-BDEC-31BBFAB590C7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9B5AC1-8BFD-422A-8F59-F3117764ECF9}">
      <dsp:nvSpPr>
        <dsp:cNvPr id="0" name=""/>
        <dsp:cNvSpPr/>
      </dsp:nvSpPr>
      <dsp:spPr>
        <a:xfrm>
          <a:off x="3499199" y="-196983"/>
          <a:ext cx="3135545" cy="3135545"/>
        </a:xfrm>
        <a:prstGeom prst="circularArrow">
          <a:avLst>
            <a:gd name="adj1" fmla="val 5689"/>
            <a:gd name="adj2" fmla="val 340510"/>
            <a:gd name="adj3" fmla="val 12315799"/>
            <a:gd name="adj4" fmla="val 18346028"/>
            <a:gd name="adj5" fmla="val 5908"/>
          </a:avLst>
        </a:prstGeom>
        <a:solidFill>
          <a:srgbClr val="E7E6E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6CB5D5-563B-428C-BC90-CADC25280FA4}">
      <dsp:nvSpPr>
        <dsp:cNvPr id="0" name=""/>
        <dsp:cNvSpPr/>
      </dsp:nvSpPr>
      <dsp:spPr>
        <a:xfrm>
          <a:off x="3940016" y="568"/>
          <a:ext cx="2253912" cy="1126956"/>
        </a:xfrm>
        <a:prstGeom prst="roundRect">
          <a:avLst/>
        </a:prstGeom>
        <a:solidFill>
          <a:srgbClr val="4593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>
              <a:latin typeface="Aptos" panose="020B0004020202020204" pitchFamily="34" charset="0"/>
            </a:rPr>
            <a:t>Exaustão emocional</a:t>
          </a:r>
        </a:p>
      </dsp:txBody>
      <dsp:txXfrm>
        <a:off x="3995029" y="55581"/>
        <a:ext cx="2143886" cy="1016930"/>
      </dsp:txXfrm>
    </dsp:sp>
    <dsp:sp modelId="{F04EDA33-310C-4F9F-8865-6904678339E6}">
      <dsp:nvSpPr>
        <dsp:cNvPr id="0" name=""/>
        <dsp:cNvSpPr/>
      </dsp:nvSpPr>
      <dsp:spPr>
        <a:xfrm>
          <a:off x="5128402" y="2058913"/>
          <a:ext cx="2253912" cy="1126956"/>
        </a:xfrm>
        <a:prstGeom prst="roundRect">
          <a:avLst/>
        </a:prstGeom>
        <a:solidFill>
          <a:srgbClr val="4593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>
              <a:latin typeface="Aptos" panose="020B0004020202020204" pitchFamily="34" charset="0"/>
            </a:rPr>
            <a:t>Despersonalização</a:t>
          </a:r>
        </a:p>
      </dsp:txBody>
      <dsp:txXfrm>
        <a:off x="5183415" y="2113926"/>
        <a:ext cx="2143886" cy="1016930"/>
      </dsp:txXfrm>
    </dsp:sp>
    <dsp:sp modelId="{3FBD1BCA-6B20-433B-A00F-E17CBB91196A}">
      <dsp:nvSpPr>
        <dsp:cNvPr id="0" name=""/>
        <dsp:cNvSpPr/>
      </dsp:nvSpPr>
      <dsp:spPr>
        <a:xfrm>
          <a:off x="2751630" y="2058913"/>
          <a:ext cx="2253912" cy="1126956"/>
        </a:xfrm>
        <a:prstGeom prst="roundRect">
          <a:avLst/>
        </a:prstGeom>
        <a:solidFill>
          <a:srgbClr val="4593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>
              <a:latin typeface="Aptos" panose="020B0004020202020204" pitchFamily="34" charset="0"/>
            </a:rPr>
            <a:t>Diminuição do sentido de realização pessoal</a:t>
          </a:r>
        </a:p>
      </dsp:txBody>
      <dsp:txXfrm>
        <a:off x="2806643" y="2113926"/>
        <a:ext cx="2143886" cy="101693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DA6C7-F87D-48D7-B2D5-B3E89C0BD360}">
      <dsp:nvSpPr>
        <dsp:cNvPr id="0" name=""/>
        <dsp:cNvSpPr/>
      </dsp:nvSpPr>
      <dsp:spPr>
        <a:xfrm rot="16200000">
          <a:off x="1473481" y="943417"/>
          <a:ext cx="1997704" cy="1220809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69850" rIns="62865" bIns="6985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i="0" kern="1200">
              <a:latin typeface="Calibri"/>
              <a:cs typeface="Calibri"/>
            </a:rPr>
            <a:t>Melhorias socioemocionais e cognitivas</a:t>
          </a:r>
        </a:p>
      </dsp:txBody>
      <dsp:txXfrm rot="5400000">
        <a:off x="1921534" y="614576"/>
        <a:ext cx="1161203" cy="1878492"/>
      </dsp:txXfrm>
    </dsp:sp>
    <dsp:sp modelId="{11203BA7-DE19-4BC9-8C55-216109F5CC15}">
      <dsp:nvSpPr>
        <dsp:cNvPr id="0" name=""/>
        <dsp:cNvSpPr/>
      </dsp:nvSpPr>
      <dsp:spPr>
        <a:xfrm rot="5400000">
          <a:off x="2928366" y="801116"/>
          <a:ext cx="1997704" cy="148439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69850" rIns="41910" bIns="6985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i="0" kern="1200">
              <a:latin typeface="Calibri"/>
              <a:cs typeface="Calibri"/>
            </a:rPr>
            <a:t>Resultados mais duradouros – saúde, emprego, educação, redução de comportamentos antissociais</a:t>
          </a:r>
        </a:p>
      </dsp:txBody>
      <dsp:txXfrm rot="-5400000">
        <a:off x="3185021" y="616937"/>
        <a:ext cx="1411919" cy="1852754"/>
      </dsp:txXfrm>
    </dsp:sp>
    <dsp:sp modelId="{6E5351CA-5F16-46C3-83FE-6EA45F33544A}">
      <dsp:nvSpPr>
        <dsp:cNvPr id="0" name=""/>
        <dsp:cNvSpPr/>
      </dsp:nvSpPr>
      <dsp:spPr>
        <a:xfrm>
          <a:off x="2472209" y="0"/>
          <a:ext cx="1276243" cy="1276181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D3D4D2-328A-4EE8-A280-1D50A17C541C}">
      <dsp:nvSpPr>
        <dsp:cNvPr id="0" name=""/>
        <dsp:cNvSpPr/>
      </dsp:nvSpPr>
      <dsp:spPr>
        <a:xfrm rot="10800000">
          <a:off x="154946" y="1679221"/>
          <a:ext cx="1276243" cy="1276181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97F1E-4B0C-4DBA-88D9-52FD9E315F34}">
      <dsp:nvSpPr>
        <dsp:cNvPr id="0" name=""/>
        <dsp:cNvSpPr/>
      </dsp:nvSpPr>
      <dsp:spPr>
        <a:xfrm>
          <a:off x="2678630" y="37364"/>
          <a:ext cx="2770738" cy="1254793"/>
        </a:xfrm>
        <a:prstGeom prst="roundRect">
          <a:avLst/>
        </a:prstGeom>
        <a:solidFill>
          <a:srgbClr val="9BD1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0" i="0" kern="1200">
              <a:latin typeface="Aptos" panose="020B0004020202020204" pitchFamily="34" charset="0"/>
            </a:rPr>
            <a:t>Aumento do absentismo, diminuição da cooperação e diminuição da moral geral </a:t>
          </a:r>
          <a:endParaRPr lang="pt-PT" sz="1800" b="0" kern="1200">
            <a:latin typeface="Aptos" panose="020B0004020202020204" pitchFamily="34" charset="0"/>
          </a:endParaRPr>
        </a:p>
      </dsp:txBody>
      <dsp:txXfrm>
        <a:off x="2739884" y="98618"/>
        <a:ext cx="2648230" cy="1132285"/>
      </dsp:txXfrm>
    </dsp:sp>
    <dsp:sp modelId="{6C9046FF-E448-48A6-AA72-0A0A33E84BBB}">
      <dsp:nvSpPr>
        <dsp:cNvPr id="0" name=""/>
        <dsp:cNvSpPr/>
      </dsp:nvSpPr>
      <dsp:spPr>
        <a:xfrm>
          <a:off x="2204355" y="664761"/>
          <a:ext cx="3719288" cy="3719288"/>
        </a:xfrm>
        <a:custGeom>
          <a:avLst/>
          <a:gdLst/>
          <a:ahLst/>
          <a:cxnLst/>
          <a:rect l="0" t="0" r="0" b="0"/>
          <a:pathLst>
            <a:path>
              <a:moveTo>
                <a:pt x="3437731" y="875816"/>
              </a:moveTo>
              <a:arcTo wR="1859644" hR="1859644" stAng="19683560" swAng="1883803"/>
            </a:path>
          </a:pathLst>
        </a:custGeom>
        <a:noFill/>
        <a:ln w="6350" cap="flat" cmpd="sng" algn="ctr">
          <a:solidFill>
            <a:srgbClr val="9BD1CC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1BC13D-72F5-4FCB-993B-CE321EBCEDF6}">
      <dsp:nvSpPr>
        <dsp:cNvPr id="0" name=""/>
        <dsp:cNvSpPr/>
      </dsp:nvSpPr>
      <dsp:spPr>
        <a:xfrm>
          <a:off x="4289129" y="2826831"/>
          <a:ext cx="2770738" cy="1254793"/>
        </a:xfrm>
        <a:prstGeom prst="roundRect">
          <a:avLst/>
        </a:prstGeom>
        <a:solidFill>
          <a:srgbClr val="9BD1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0" i="0" kern="1200">
              <a:latin typeface="Aptos" panose="020B0004020202020204" pitchFamily="34" charset="0"/>
            </a:rPr>
            <a:t>Menor qualidade dos cuidados e da gestão dos reclusos </a:t>
          </a:r>
          <a:endParaRPr lang="pt-PT" sz="1800" b="0" kern="1200">
            <a:latin typeface="Aptos" panose="020B0004020202020204" pitchFamily="34" charset="0"/>
          </a:endParaRPr>
        </a:p>
      </dsp:txBody>
      <dsp:txXfrm>
        <a:off x="4350383" y="2888085"/>
        <a:ext cx="2648230" cy="1132285"/>
      </dsp:txXfrm>
    </dsp:sp>
    <dsp:sp modelId="{A0965AE4-9E3B-46A8-AB0F-7CECA949E25C}">
      <dsp:nvSpPr>
        <dsp:cNvPr id="0" name=""/>
        <dsp:cNvSpPr/>
      </dsp:nvSpPr>
      <dsp:spPr>
        <a:xfrm>
          <a:off x="2204355" y="664761"/>
          <a:ext cx="3719288" cy="3719288"/>
        </a:xfrm>
        <a:custGeom>
          <a:avLst/>
          <a:gdLst/>
          <a:ahLst/>
          <a:cxnLst/>
          <a:rect l="0" t="0" r="0" b="0"/>
          <a:pathLst>
            <a:path>
              <a:moveTo>
                <a:pt x="2514195" y="3600287"/>
              </a:moveTo>
              <a:arcTo wR="1859644" hR="1859644" stAng="4163505" swAng="2472991"/>
            </a:path>
          </a:pathLst>
        </a:custGeom>
        <a:noFill/>
        <a:ln w="6350" cap="flat" cmpd="sng" algn="ctr">
          <a:solidFill>
            <a:srgbClr val="9BD1CC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25D08F-0D48-48E6-86C1-C26381F48159}">
      <dsp:nvSpPr>
        <dsp:cNvPr id="0" name=""/>
        <dsp:cNvSpPr/>
      </dsp:nvSpPr>
      <dsp:spPr>
        <a:xfrm>
          <a:off x="1068131" y="2826831"/>
          <a:ext cx="2770738" cy="1254793"/>
        </a:xfrm>
        <a:prstGeom prst="roundRect">
          <a:avLst/>
        </a:prstGeom>
        <a:solidFill>
          <a:srgbClr val="9BD1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0" i="0" kern="1200">
              <a:latin typeface="Aptos" panose="020B0004020202020204" pitchFamily="34" charset="0"/>
            </a:rPr>
            <a:t>Perturbação da coesão da equipa e aumento da carga de trabalho </a:t>
          </a:r>
          <a:endParaRPr lang="pt-PT" sz="1800" b="0" kern="1200">
            <a:latin typeface="Aptos" panose="020B0004020202020204" pitchFamily="34" charset="0"/>
          </a:endParaRPr>
        </a:p>
      </dsp:txBody>
      <dsp:txXfrm>
        <a:off x="1129385" y="2888085"/>
        <a:ext cx="2648230" cy="1132285"/>
      </dsp:txXfrm>
    </dsp:sp>
    <dsp:sp modelId="{4F88B4AA-B771-46C3-9E18-F20A6B790663}">
      <dsp:nvSpPr>
        <dsp:cNvPr id="0" name=""/>
        <dsp:cNvSpPr/>
      </dsp:nvSpPr>
      <dsp:spPr>
        <a:xfrm>
          <a:off x="2204355" y="664761"/>
          <a:ext cx="3719288" cy="3719288"/>
        </a:xfrm>
        <a:custGeom>
          <a:avLst/>
          <a:gdLst/>
          <a:ahLst/>
          <a:cxnLst/>
          <a:rect l="0" t="0" r="0" b="0"/>
          <a:pathLst>
            <a:path>
              <a:moveTo>
                <a:pt x="83" y="1841989"/>
              </a:moveTo>
              <a:arcTo wR="1859644" hR="1859644" stAng="10832637" swAng="1883803"/>
            </a:path>
          </a:pathLst>
        </a:custGeom>
        <a:noFill/>
        <a:ln w="6350" cap="flat" cmpd="sng" algn="ctr">
          <a:solidFill>
            <a:srgbClr val="9BD1CC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0EA619-68A3-4547-B2EC-856161F45A83}">
      <dsp:nvSpPr>
        <dsp:cNvPr id="0" name=""/>
        <dsp:cNvSpPr/>
      </dsp:nvSpPr>
      <dsp:spPr>
        <a:xfrm rot="16200000">
          <a:off x="53252" y="-41494"/>
          <a:ext cx="1727756" cy="1810744"/>
        </a:xfrm>
        <a:prstGeom prst="flowChartManualOperation">
          <a:avLst/>
        </a:prstGeom>
        <a:solidFill>
          <a:srgbClr val="2B5F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PT" sz="1800" kern="1200">
              <a:latin typeface="Aptos" panose="020B0004020202020204" pitchFamily="34" charset="0"/>
            </a:rPr>
            <a:t>Acidentes de trabalho</a:t>
          </a:r>
          <a:endParaRPr lang="pt-PT" sz="1800" kern="1200"/>
        </a:p>
      </dsp:txBody>
      <dsp:txXfrm rot="5400000">
        <a:off x="11758" y="345551"/>
        <a:ext cx="1810744" cy="1036654"/>
      </dsp:txXfrm>
    </dsp:sp>
    <dsp:sp modelId="{F3F8A086-B92E-4499-ADDE-328041854A7F}">
      <dsp:nvSpPr>
        <dsp:cNvPr id="0" name=""/>
        <dsp:cNvSpPr/>
      </dsp:nvSpPr>
      <dsp:spPr>
        <a:xfrm rot="16200000">
          <a:off x="1992627" y="-41494"/>
          <a:ext cx="1727756" cy="1810744"/>
        </a:xfrm>
        <a:prstGeom prst="flowChartManualOperation">
          <a:avLst/>
        </a:prstGeom>
        <a:solidFill>
          <a:srgbClr val="2B5F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PT" sz="1800" kern="1200">
              <a:latin typeface="Aptos" panose="020B0004020202020204" pitchFamily="34" charset="0"/>
            </a:rPr>
            <a:t>Ferimento ou morte de um trabalhador</a:t>
          </a:r>
          <a:endParaRPr lang="pt-PT" sz="1800" kern="1200"/>
        </a:p>
      </dsp:txBody>
      <dsp:txXfrm rot="5400000">
        <a:off x="1951133" y="345551"/>
        <a:ext cx="1810744" cy="1036654"/>
      </dsp:txXfrm>
    </dsp:sp>
    <dsp:sp modelId="{B6F8CF63-3A22-4834-9307-B644D7883B91}">
      <dsp:nvSpPr>
        <dsp:cNvPr id="0" name=""/>
        <dsp:cNvSpPr/>
      </dsp:nvSpPr>
      <dsp:spPr>
        <a:xfrm rot="16200000">
          <a:off x="3939178" y="-41494"/>
          <a:ext cx="1727756" cy="1810744"/>
        </a:xfrm>
        <a:prstGeom prst="flowChartManualOperation">
          <a:avLst/>
        </a:prstGeom>
        <a:solidFill>
          <a:srgbClr val="2B5F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PT" sz="1800" kern="1200">
              <a:latin typeface="Aptos" panose="020B0004020202020204" pitchFamily="34" charset="0"/>
            </a:rPr>
            <a:t>Evento violento no local de trabalho</a:t>
          </a:r>
          <a:endParaRPr lang="pt-PT" sz="1800" kern="1200"/>
        </a:p>
      </dsp:txBody>
      <dsp:txXfrm rot="5400000">
        <a:off x="3897684" y="345551"/>
        <a:ext cx="1810744" cy="1036654"/>
      </dsp:txXfrm>
    </dsp:sp>
    <dsp:sp modelId="{DDA499C0-298C-461C-BF1E-1DEF621FEBE4}">
      <dsp:nvSpPr>
        <dsp:cNvPr id="0" name=""/>
        <dsp:cNvSpPr/>
      </dsp:nvSpPr>
      <dsp:spPr>
        <a:xfrm rot="16200000">
          <a:off x="5885728" y="-41494"/>
          <a:ext cx="1727756" cy="1810744"/>
        </a:xfrm>
        <a:prstGeom prst="flowChartManualOperation">
          <a:avLst/>
        </a:prstGeom>
        <a:solidFill>
          <a:srgbClr val="2B5F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PT" sz="1800" kern="1200" dirty="0">
              <a:latin typeface="Aptos" panose="020B0004020202020204" pitchFamily="34" charset="0"/>
            </a:rPr>
            <a:t>Despedimento inesperado de trabalhadores</a:t>
          </a:r>
          <a:endParaRPr lang="pt-PT" sz="1800" kern="1200" dirty="0"/>
        </a:p>
      </dsp:txBody>
      <dsp:txXfrm rot="5400000">
        <a:off x="5844234" y="345551"/>
        <a:ext cx="1810744" cy="1036654"/>
      </dsp:txXfrm>
    </dsp:sp>
    <dsp:sp modelId="{65BCF878-FC11-4973-AC9B-2AE68B364C20}">
      <dsp:nvSpPr>
        <dsp:cNvPr id="0" name=""/>
        <dsp:cNvSpPr/>
      </dsp:nvSpPr>
      <dsp:spPr>
        <a:xfrm rot="16200000">
          <a:off x="7832279" y="-41494"/>
          <a:ext cx="1727756" cy="1810744"/>
        </a:xfrm>
        <a:prstGeom prst="flowChartManualOperation">
          <a:avLst/>
        </a:prstGeom>
        <a:solidFill>
          <a:srgbClr val="2B5F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PT" sz="1800" kern="1200" dirty="0">
              <a:latin typeface="Aptos" panose="020B0004020202020204" pitchFamily="34" charset="0"/>
            </a:rPr>
            <a:t>Desastres naturais</a:t>
          </a:r>
          <a:endParaRPr lang="pt-PT" sz="1800" kern="1200" dirty="0"/>
        </a:p>
      </dsp:txBody>
      <dsp:txXfrm rot="5400000">
        <a:off x="7790785" y="345551"/>
        <a:ext cx="1810744" cy="1036654"/>
      </dsp:txXfrm>
    </dsp:sp>
    <dsp:sp modelId="{3FDD1010-A973-440E-83B9-65AD5180EC8D}">
      <dsp:nvSpPr>
        <dsp:cNvPr id="0" name=""/>
        <dsp:cNvSpPr/>
      </dsp:nvSpPr>
      <dsp:spPr>
        <a:xfrm rot="16200000">
          <a:off x="9778829" y="-41494"/>
          <a:ext cx="1727756" cy="1810744"/>
        </a:xfrm>
        <a:prstGeom prst="flowChartManualOperation">
          <a:avLst/>
        </a:prstGeom>
        <a:solidFill>
          <a:srgbClr val="2B5F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PT" sz="1600" kern="1200" dirty="0">
              <a:latin typeface="Aptos" panose="020B0004020202020204" pitchFamily="34" charset="0"/>
            </a:rPr>
            <a:t>Etc.</a:t>
          </a:r>
          <a:endParaRPr lang="pt-PT" sz="1600" kern="1200" dirty="0"/>
        </a:p>
      </dsp:txBody>
      <dsp:txXfrm rot="5400000">
        <a:off x="9737335" y="345551"/>
        <a:ext cx="1810744" cy="10366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C43B35-8E14-4E0D-BD84-F21F47590BC5}">
      <dsp:nvSpPr>
        <dsp:cNvPr id="0" name=""/>
        <dsp:cNvSpPr/>
      </dsp:nvSpPr>
      <dsp:spPr>
        <a:xfrm>
          <a:off x="3091784" y="0"/>
          <a:ext cx="1381708" cy="1069468"/>
        </a:xfrm>
        <a:prstGeom prst="trapezoid">
          <a:avLst>
            <a:gd name="adj" fmla="val 64598"/>
          </a:avLst>
        </a:prstGeom>
        <a:solidFill>
          <a:srgbClr val="E7E6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b="0" i="0" kern="1200" dirty="0">
              <a:latin typeface="Aptos Black" panose="020B0004020202020204" pitchFamily="34" charset="0"/>
            </a:rPr>
            <a:t>Fase VII: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b="0" i="0" kern="1200" dirty="0">
              <a:latin typeface="Aptos" panose="020B0004020202020204" pitchFamily="34" charset="0"/>
            </a:rPr>
            <a:t>Follow-up </a:t>
          </a:r>
          <a:endParaRPr lang="pt-PT" sz="1600" kern="1200" dirty="0">
            <a:latin typeface="Aptos" panose="020B0004020202020204" pitchFamily="34" charset="0"/>
          </a:endParaRPr>
        </a:p>
      </dsp:txBody>
      <dsp:txXfrm>
        <a:off x="3091784" y="0"/>
        <a:ext cx="1381708" cy="1069468"/>
      </dsp:txXfrm>
    </dsp:sp>
    <dsp:sp modelId="{B280BB12-7B22-48CF-B020-8C9358104BCB}">
      <dsp:nvSpPr>
        <dsp:cNvPr id="0" name=""/>
        <dsp:cNvSpPr/>
      </dsp:nvSpPr>
      <dsp:spPr>
        <a:xfrm>
          <a:off x="2576487" y="1069468"/>
          <a:ext cx="2412302" cy="797700"/>
        </a:xfrm>
        <a:prstGeom prst="trapezoid">
          <a:avLst>
            <a:gd name="adj" fmla="val 64598"/>
          </a:avLst>
        </a:prstGeom>
        <a:solidFill>
          <a:srgbClr val="9BD1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b="0" i="0" kern="1200" dirty="0">
              <a:latin typeface="Aptos Black" panose="020B0004020202020204" pitchFamily="34" charset="0"/>
            </a:rPr>
            <a:t>Fase VI: </a:t>
          </a:r>
          <a:r>
            <a:rPr lang="pt-PT" sz="1600" b="0" i="0" kern="1200" dirty="0">
              <a:latin typeface="Aptos" panose="020B0004020202020204" pitchFamily="34" charset="0"/>
            </a:rPr>
            <a:t>Implementar um plano de ação </a:t>
          </a:r>
          <a:endParaRPr lang="pt-PT" sz="1600" kern="1200" dirty="0">
            <a:latin typeface="Aptos" panose="020B0004020202020204" pitchFamily="34" charset="0"/>
          </a:endParaRPr>
        </a:p>
      </dsp:txBody>
      <dsp:txXfrm>
        <a:off x="2998640" y="1069468"/>
        <a:ext cx="1567996" cy="797700"/>
      </dsp:txXfrm>
    </dsp:sp>
    <dsp:sp modelId="{7519DA9B-8000-475E-A9CA-2C42129AB297}">
      <dsp:nvSpPr>
        <dsp:cNvPr id="0" name=""/>
        <dsp:cNvSpPr/>
      </dsp:nvSpPr>
      <dsp:spPr>
        <a:xfrm>
          <a:off x="2061189" y="1867168"/>
          <a:ext cx="3442897" cy="797700"/>
        </a:xfrm>
        <a:prstGeom prst="trapezoid">
          <a:avLst>
            <a:gd name="adj" fmla="val 64598"/>
          </a:avLst>
        </a:prstGeom>
        <a:solidFill>
          <a:srgbClr val="4593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b="0" i="0" kern="1200" dirty="0">
              <a:latin typeface="Aptos Black" panose="020B0004020202020204" pitchFamily="34" charset="0"/>
            </a:rPr>
            <a:t>Fase V: </a:t>
          </a:r>
          <a:r>
            <a:rPr lang="pt-PT" sz="1600" b="0" i="0" kern="1200" dirty="0">
              <a:latin typeface="Aptos" panose="020B0004020202020204" pitchFamily="34" charset="0"/>
            </a:rPr>
            <a:t>Gerar e explorar estratégias de </a:t>
          </a:r>
          <a:r>
            <a:rPr lang="pt-PT" sz="1600" b="0" i="0" kern="1200" dirty="0" err="1">
              <a:latin typeface="Aptos" panose="020B0004020202020204" pitchFamily="34" charset="0"/>
            </a:rPr>
            <a:t>coping</a:t>
          </a:r>
          <a:endParaRPr lang="pt-PT" sz="1600" kern="1200" dirty="0">
            <a:latin typeface="Aptos" panose="020B0004020202020204" pitchFamily="34" charset="0"/>
          </a:endParaRPr>
        </a:p>
      </dsp:txBody>
      <dsp:txXfrm>
        <a:off x="2663696" y="1867168"/>
        <a:ext cx="2237883" cy="797700"/>
      </dsp:txXfrm>
    </dsp:sp>
    <dsp:sp modelId="{1DFF5293-3CA6-4160-9DC1-BF85CD84412B}">
      <dsp:nvSpPr>
        <dsp:cNvPr id="0" name=""/>
        <dsp:cNvSpPr/>
      </dsp:nvSpPr>
      <dsp:spPr>
        <a:xfrm>
          <a:off x="1545892" y="2664869"/>
          <a:ext cx="4473492" cy="797700"/>
        </a:xfrm>
        <a:prstGeom prst="trapezoid">
          <a:avLst>
            <a:gd name="adj" fmla="val 64598"/>
          </a:avLst>
        </a:prstGeom>
        <a:solidFill>
          <a:srgbClr val="00B4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b="0" i="0" kern="1200" dirty="0">
              <a:latin typeface="Aptos Black" panose="020B0004020202020204" pitchFamily="34" charset="0"/>
            </a:rPr>
            <a:t>Fase IV: </a:t>
          </a:r>
          <a:r>
            <a:rPr lang="pt-PT" sz="1600" b="0" i="0" kern="1200" dirty="0">
              <a:latin typeface="Aptos" panose="020B0004020202020204" pitchFamily="34" charset="0"/>
            </a:rPr>
            <a:t>Exploração de emoções e sentimentos </a:t>
          </a:r>
          <a:endParaRPr lang="pt-PT" sz="1600" kern="1200" dirty="0">
            <a:latin typeface="Aptos" panose="020B0004020202020204" pitchFamily="34" charset="0"/>
          </a:endParaRPr>
        </a:p>
      </dsp:txBody>
      <dsp:txXfrm>
        <a:off x="2328753" y="2664869"/>
        <a:ext cx="2907770" cy="797700"/>
      </dsp:txXfrm>
    </dsp:sp>
    <dsp:sp modelId="{3AFA4061-42DD-4516-815B-02429541A62E}">
      <dsp:nvSpPr>
        <dsp:cNvPr id="0" name=""/>
        <dsp:cNvSpPr/>
      </dsp:nvSpPr>
      <dsp:spPr>
        <a:xfrm>
          <a:off x="1030594" y="3462569"/>
          <a:ext cx="5504087" cy="797700"/>
        </a:xfrm>
        <a:prstGeom prst="trapezoid">
          <a:avLst>
            <a:gd name="adj" fmla="val 64598"/>
          </a:avLst>
        </a:prstGeom>
        <a:solidFill>
          <a:srgbClr val="E7E6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b="0" i="0" kern="1200" dirty="0">
              <a:latin typeface="Aptos Black" panose="020B0004020202020204" pitchFamily="34" charset="0"/>
            </a:rPr>
            <a:t>Fase III: </a:t>
          </a:r>
          <a:r>
            <a:rPr lang="pt-PT" sz="1600" b="0" i="0" kern="1200" dirty="0">
              <a:latin typeface="Aptos" panose="020B0004020202020204" pitchFamily="34" charset="0"/>
            </a:rPr>
            <a:t>Definir a Crise - Identificar os principais problemas ou precipitantes da crise </a:t>
          </a:r>
          <a:endParaRPr lang="pt-PT" sz="1600" b="0" kern="1200" dirty="0">
            <a:latin typeface="Aptos" panose="020B0004020202020204" pitchFamily="34" charset="0"/>
          </a:endParaRPr>
        </a:p>
      </dsp:txBody>
      <dsp:txXfrm>
        <a:off x="1993810" y="3462569"/>
        <a:ext cx="3577656" cy="797700"/>
      </dsp:txXfrm>
    </dsp:sp>
    <dsp:sp modelId="{C7EE078D-2F48-487D-ACF4-F2F613A92ABB}">
      <dsp:nvSpPr>
        <dsp:cNvPr id="0" name=""/>
        <dsp:cNvSpPr/>
      </dsp:nvSpPr>
      <dsp:spPr>
        <a:xfrm>
          <a:off x="515297" y="4260269"/>
          <a:ext cx="6534682" cy="797700"/>
        </a:xfrm>
        <a:prstGeom prst="trapezoid">
          <a:avLst>
            <a:gd name="adj" fmla="val 64598"/>
          </a:avLst>
        </a:prstGeom>
        <a:solidFill>
          <a:srgbClr val="9BD1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b="0" i="0" kern="1200">
              <a:latin typeface="Aptos Black" panose="020B0004020202020204" pitchFamily="34" charset="0"/>
            </a:rPr>
            <a:t>Fase II: </a:t>
          </a:r>
          <a:r>
            <a:rPr lang="pt-PT" sz="1600" b="0" i="0" kern="1200">
              <a:latin typeface="Aptos" panose="020B0004020202020204" pitchFamily="34" charset="0"/>
            </a:rPr>
            <a:t>Estabelecer rapidamente uma relação </a:t>
          </a:r>
          <a:endParaRPr lang="pt-PT" sz="1600" kern="1200">
            <a:latin typeface="Aptos" panose="020B0004020202020204" pitchFamily="34" charset="0"/>
          </a:endParaRPr>
        </a:p>
      </dsp:txBody>
      <dsp:txXfrm>
        <a:off x="1658866" y="4260269"/>
        <a:ext cx="4247543" cy="797700"/>
      </dsp:txXfrm>
    </dsp:sp>
    <dsp:sp modelId="{8066B176-B94C-411A-A837-16E8D67DA3EB}">
      <dsp:nvSpPr>
        <dsp:cNvPr id="0" name=""/>
        <dsp:cNvSpPr/>
      </dsp:nvSpPr>
      <dsp:spPr>
        <a:xfrm>
          <a:off x="0" y="5057969"/>
          <a:ext cx="7565277" cy="797700"/>
        </a:xfrm>
        <a:prstGeom prst="trapezoid">
          <a:avLst>
            <a:gd name="adj" fmla="val 64598"/>
          </a:avLst>
        </a:prstGeom>
        <a:solidFill>
          <a:srgbClr val="4593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b="0" i="0" kern="1200" dirty="0">
              <a:latin typeface="Aptos Black" panose="020B0004020202020204" pitchFamily="34" charset="0"/>
            </a:rPr>
            <a:t>Fase I:</a:t>
          </a:r>
          <a:r>
            <a:rPr lang="pt-PT" sz="1600" b="0" i="0" kern="1200" dirty="0">
              <a:latin typeface="Aptos" panose="020B0004020202020204" pitchFamily="34" charset="0"/>
            </a:rPr>
            <a:t> Avaliação psicossocial e da letalidade</a:t>
          </a:r>
          <a:endParaRPr lang="pt-PT" sz="1600" kern="1200" dirty="0">
            <a:latin typeface="Aptos" panose="020B0004020202020204" pitchFamily="34" charset="0"/>
          </a:endParaRPr>
        </a:p>
      </dsp:txBody>
      <dsp:txXfrm>
        <a:off x="1323923" y="5057969"/>
        <a:ext cx="4917430" cy="7977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0C19D9-65D8-4888-BEAE-2DBFBD7FC4FA}">
      <dsp:nvSpPr>
        <dsp:cNvPr id="0" name=""/>
        <dsp:cNvSpPr/>
      </dsp:nvSpPr>
      <dsp:spPr>
        <a:xfrm>
          <a:off x="848532" y="0"/>
          <a:ext cx="9616705" cy="3475658"/>
        </a:xfrm>
        <a:prstGeom prst="rightArrow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94C8F4-47D8-4749-9818-CFD00D0B899D}">
      <dsp:nvSpPr>
        <dsp:cNvPr id="0" name=""/>
        <dsp:cNvSpPr/>
      </dsp:nvSpPr>
      <dsp:spPr>
        <a:xfrm>
          <a:off x="1086" y="738028"/>
          <a:ext cx="1345720" cy="1999601"/>
        </a:xfrm>
        <a:prstGeom prst="roundRect">
          <a:avLst/>
        </a:prstGeom>
        <a:solidFill>
          <a:srgbClr val="4593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 dirty="0">
              <a:latin typeface="Aptos" panose="020B0004020202020204" pitchFamily="34" charset="0"/>
            </a:rPr>
            <a:t>Planear e realizar uma avaliação de crise</a:t>
          </a:r>
          <a:endParaRPr lang="pt-PT" sz="1200" kern="1200" dirty="0">
            <a:latin typeface="Aptos" panose="020B0004020202020204" pitchFamily="34" charset="0"/>
          </a:endParaRPr>
        </a:p>
      </dsp:txBody>
      <dsp:txXfrm>
        <a:off x="66779" y="803721"/>
        <a:ext cx="1214334" cy="1868215"/>
      </dsp:txXfrm>
    </dsp:sp>
    <dsp:sp modelId="{AC265E5C-A700-4072-82EF-1AB5607B33E2}">
      <dsp:nvSpPr>
        <dsp:cNvPr id="0" name=""/>
        <dsp:cNvSpPr/>
      </dsp:nvSpPr>
      <dsp:spPr>
        <a:xfrm>
          <a:off x="1571093" y="738028"/>
          <a:ext cx="1444966" cy="1999601"/>
        </a:xfrm>
        <a:prstGeom prst="roundRect">
          <a:avLst/>
        </a:prstGeom>
        <a:solidFill>
          <a:srgbClr val="00B4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 dirty="0">
              <a:latin typeface="Aptos" panose="020B0004020202020204" pitchFamily="34" charset="0"/>
            </a:rPr>
            <a:t>Estabelecer e construir uma relação</a:t>
          </a:r>
          <a:endParaRPr lang="pt-PT" sz="1200" kern="1200" dirty="0">
            <a:latin typeface="Aptos" panose="020B0004020202020204" pitchFamily="34" charset="0"/>
          </a:endParaRPr>
        </a:p>
      </dsp:txBody>
      <dsp:txXfrm>
        <a:off x="1641630" y="808565"/>
        <a:ext cx="1303892" cy="1858527"/>
      </dsp:txXfrm>
    </dsp:sp>
    <dsp:sp modelId="{95F49CD7-988C-4A47-8DD1-E35C6F94E38A}">
      <dsp:nvSpPr>
        <dsp:cNvPr id="0" name=""/>
        <dsp:cNvSpPr/>
      </dsp:nvSpPr>
      <dsp:spPr>
        <a:xfrm>
          <a:off x="3240346" y="738028"/>
          <a:ext cx="1475958" cy="1999601"/>
        </a:xfrm>
        <a:prstGeom prst="roundRect">
          <a:avLst/>
        </a:prstGeom>
        <a:solidFill>
          <a:srgbClr val="9BD1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 dirty="0">
              <a:latin typeface="Aptos" panose="020B0004020202020204" pitchFamily="34" charset="0"/>
            </a:rPr>
            <a:t>Lidar com sentimentos e emoções</a:t>
          </a:r>
          <a:endParaRPr lang="pt-PT" sz="1200" kern="1200" dirty="0">
            <a:latin typeface="Aptos" panose="020B0004020202020204" pitchFamily="34" charset="0"/>
          </a:endParaRPr>
        </a:p>
      </dsp:txBody>
      <dsp:txXfrm>
        <a:off x="3312396" y="810078"/>
        <a:ext cx="1331858" cy="1855501"/>
      </dsp:txXfrm>
    </dsp:sp>
    <dsp:sp modelId="{021DA72E-CFC5-4C18-BEEF-21D91D5CDEF2}">
      <dsp:nvSpPr>
        <dsp:cNvPr id="0" name=""/>
        <dsp:cNvSpPr/>
      </dsp:nvSpPr>
      <dsp:spPr>
        <a:xfrm>
          <a:off x="4940592" y="738028"/>
          <a:ext cx="1529491" cy="1999601"/>
        </a:xfrm>
        <a:prstGeom prst="roundRect">
          <a:avLst/>
        </a:prstGeom>
        <a:solidFill>
          <a:srgbClr val="2B5F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 dirty="0">
              <a:latin typeface="Aptos" panose="020B0004020202020204" pitchFamily="34" charset="0"/>
            </a:rPr>
            <a:t>Desenvolver e formular um plano de ação</a:t>
          </a:r>
        </a:p>
      </dsp:txBody>
      <dsp:txXfrm>
        <a:off x="5015256" y="812692"/>
        <a:ext cx="1380163" cy="1850273"/>
      </dsp:txXfrm>
    </dsp:sp>
    <dsp:sp modelId="{DA40805E-983D-488F-A9E5-FF4E9C49D1C5}">
      <dsp:nvSpPr>
        <dsp:cNvPr id="0" name=""/>
        <dsp:cNvSpPr/>
      </dsp:nvSpPr>
      <dsp:spPr>
        <a:xfrm>
          <a:off x="6694370" y="738028"/>
          <a:ext cx="1345720" cy="1999601"/>
        </a:xfrm>
        <a:prstGeom prst="roundRect">
          <a:avLst/>
        </a:prstGeom>
        <a:solidFill>
          <a:srgbClr val="4593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 dirty="0">
              <a:latin typeface="Aptos" panose="020B0004020202020204" pitchFamily="34" charset="0"/>
            </a:rPr>
            <a:t>Identificar os principais problemas</a:t>
          </a:r>
        </a:p>
      </dsp:txBody>
      <dsp:txXfrm>
        <a:off x="6760063" y="803721"/>
        <a:ext cx="1214334" cy="1868215"/>
      </dsp:txXfrm>
    </dsp:sp>
    <dsp:sp modelId="{80EA1508-B414-4D55-BBDD-11E470BB926A}">
      <dsp:nvSpPr>
        <dsp:cNvPr id="0" name=""/>
        <dsp:cNvSpPr/>
      </dsp:nvSpPr>
      <dsp:spPr>
        <a:xfrm>
          <a:off x="8264377" y="738028"/>
          <a:ext cx="1478300" cy="1999601"/>
        </a:xfrm>
        <a:prstGeom prst="roundRect">
          <a:avLst/>
        </a:prstGeom>
        <a:solidFill>
          <a:srgbClr val="00B4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 dirty="0" err="1">
              <a:latin typeface="Aptos" panose="020B0004020202020204" pitchFamily="34" charset="0"/>
            </a:rPr>
            <a:t>Acompanha-mento</a:t>
          </a:r>
          <a:r>
            <a:rPr lang="pt-PT" sz="1600" kern="1200" dirty="0">
              <a:latin typeface="Aptos" panose="020B0004020202020204" pitchFamily="34" charset="0"/>
            </a:rPr>
            <a:t> e acordo</a:t>
          </a:r>
        </a:p>
      </dsp:txBody>
      <dsp:txXfrm>
        <a:off x="8336542" y="810193"/>
        <a:ext cx="1333970" cy="1855271"/>
      </dsp:txXfrm>
    </dsp:sp>
    <dsp:sp modelId="{9C98E8F0-EBA0-483D-A255-94A248604083}">
      <dsp:nvSpPr>
        <dsp:cNvPr id="0" name=""/>
        <dsp:cNvSpPr/>
      </dsp:nvSpPr>
      <dsp:spPr>
        <a:xfrm>
          <a:off x="9966964" y="738028"/>
          <a:ext cx="1345720" cy="1999601"/>
        </a:xfrm>
        <a:prstGeom prst="roundRect">
          <a:avLst/>
        </a:prstGeom>
        <a:solidFill>
          <a:srgbClr val="9BD1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 dirty="0">
              <a:latin typeface="Aptos" panose="020B0004020202020204" pitchFamily="34" charset="0"/>
            </a:rPr>
            <a:t>Gerar e explorar alternativas</a:t>
          </a:r>
        </a:p>
      </dsp:txBody>
      <dsp:txXfrm>
        <a:off x="10032657" y="803721"/>
        <a:ext cx="1214334" cy="18682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7ACAA3-FAD6-4698-9498-496D6CE87DE1}">
      <dsp:nvSpPr>
        <dsp:cNvPr id="0" name=""/>
        <dsp:cNvSpPr/>
      </dsp:nvSpPr>
      <dsp:spPr>
        <a:xfrm>
          <a:off x="2680289" y="1050"/>
          <a:ext cx="1676898" cy="83844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400" i="0" kern="1200">
              <a:latin typeface="Calibri"/>
              <a:cs typeface="Calibri"/>
            </a:rPr>
            <a:t>Processos e dinâmicas sociais</a:t>
          </a:r>
        </a:p>
      </dsp:txBody>
      <dsp:txXfrm>
        <a:off x="2704846" y="25607"/>
        <a:ext cx="1627784" cy="789335"/>
      </dsp:txXfrm>
    </dsp:sp>
    <dsp:sp modelId="{A7AF4951-DBB4-461A-9F10-587CA65876AB}">
      <dsp:nvSpPr>
        <dsp:cNvPr id="0" name=""/>
        <dsp:cNvSpPr/>
      </dsp:nvSpPr>
      <dsp:spPr>
        <a:xfrm rot="3600000">
          <a:off x="3774012" y="1472950"/>
          <a:ext cx="874403" cy="29345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1200" kern="1200"/>
        </a:p>
      </dsp:txBody>
      <dsp:txXfrm>
        <a:off x="3862049" y="1531641"/>
        <a:ext cx="698329" cy="176075"/>
      </dsp:txXfrm>
    </dsp:sp>
    <dsp:sp modelId="{70A5FDAD-8714-4DBA-96B9-3A37B990554A}">
      <dsp:nvSpPr>
        <dsp:cNvPr id="0" name=""/>
        <dsp:cNvSpPr/>
      </dsp:nvSpPr>
      <dsp:spPr>
        <a:xfrm>
          <a:off x="4065240" y="2399857"/>
          <a:ext cx="1676898" cy="838449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400" i="0" kern="1200">
              <a:latin typeface="Calibri"/>
              <a:cs typeface="Calibri"/>
            </a:rPr>
            <a:t>Fatores de natureza individual</a:t>
          </a:r>
        </a:p>
      </dsp:txBody>
      <dsp:txXfrm>
        <a:off x="4089797" y="2424414"/>
        <a:ext cx="1627784" cy="789335"/>
      </dsp:txXfrm>
    </dsp:sp>
    <dsp:sp modelId="{4B09DFE2-DC56-499D-8863-44F6C5496356}">
      <dsp:nvSpPr>
        <dsp:cNvPr id="0" name=""/>
        <dsp:cNvSpPr/>
      </dsp:nvSpPr>
      <dsp:spPr>
        <a:xfrm rot="10800000">
          <a:off x="3081536" y="2672353"/>
          <a:ext cx="874403" cy="29345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1200" kern="1200"/>
        </a:p>
      </dsp:txBody>
      <dsp:txXfrm rot="10800000">
        <a:off x="3169573" y="2731044"/>
        <a:ext cx="698329" cy="176075"/>
      </dsp:txXfrm>
    </dsp:sp>
    <dsp:sp modelId="{5F85DCCD-702A-4C4C-AF90-BBF148E8C7D5}">
      <dsp:nvSpPr>
        <dsp:cNvPr id="0" name=""/>
        <dsp:cNvSpPr/>
      </dsp:nvSpPr>
      <dsp:spPr>
        <a:xfrm>
          <a:off x="1295337" y="2399857"/>
          <a:ext cx="1676898" cy="838449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400" i="0" kern="1200">
              <a:latin typeface="Calibri"/>
              <a:cs typeface="Calibri"/>
            </a:rPr>
            <a:t>Circunstâncias pessoais e coletivas</a:t>
          </a:r>
        </a:p>
      </dsp:txBody>
      <dsp:txXfrm>
        <a:off x="1319894" y="2424414"/>
        <a:ext cx="1627784" cy="789335"/>
      </dsp:txXfrm>
    </dsp:sp>
    <dsp:sp modelId="{4E051955-8645-4069-B136-9DE9306B6144}">
      <dsp:nvSpPr>
        <dsp:cNvPr id="0" name=""/>
        <dsp:cNvSpPr/>
      </dsp:nvSpPr>
      <dsp:spPr>
        <a:xfrm rot="18000000">
          <a:off x="2389060" y="1472950"/>
          <a:ext cx="874403" cy="29345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1200" kern="1200"/>
        </a:p>
      </dsp:txBody>
      <dsp:txXfrm>
        <a:off x="2477097" y="1531641"/>
        <a:ext cx="698329" cy="17607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D1B883-0A3B-4DEA-9129-6A6EBF3EB052}">
      <dsp:nvSpPr>
        <dsp:cNvPr id="0" name=""/>
        <dsp:cNvSpPr/>
      </dsp:nvSpPr>
      <dsp:spPr>
        <a:xfrm>
          <a:off x="0" y="815044"/>
          <a:ext cx="5355590" cy="2142236"/>
        </a:xfrm>
        <a:prstGeom prst="leftRightRibbon">
          <a:avLst/>
        </a:prstGeom>
        <a:solidFill>
          <a:srgbClr val="EB7C6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800042-C9B7-4A10-BDE1-7ED8BDF92707}">
      <dsp:nvSpPr>
        <dsp:cNvPr id="0" name=""/>
        <dsp:cNvSpPr/>
      </dsp:nvSpPr>
      <dsp:spPr>
        <a:xfrm>
          <a:off x="642670" y="1189935"/>
          <a:ext cx="1767344" cy="104969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>
              <a:latin typeface="Aptos" panose="020B0004020202020204" pitchFamily="34" charset="0"/>
            </a:rPr>
            <a:t>Praticar crimes</a:t>
          </a:r>
        </a:p>
      </dsp:txBody>
      <dsp:txXfrm>
        <a:off x="642670" y="1189935"/>
        <a:ext cx="1767344" cy="1049695"/>
      </dsp:txXfrm>
    </dsp:sp>
    <dsp:sp modelId="{D1094EF6-D8D9-4178-98E6-041E2DFEAD67}">
      <dsp:nvSpPr>
        <dsp:cNvPr id="0" name=""/>
        <dsp:cNvSpPr/>
      </dsp:nvSpPr>
      <dsp:spPr>
        <a:xfrm>
          <a:off x="2677795" y="1532693"/>
          <a:ext cx="2088680" cy="104969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>
              <a:latin typeface="Aptos" panose="020B0004020202020204" pitchFamily="34" charset="0"/>
            </a:rPr>
            <a:t>Desistir de praticar crimes</a:t>
          </a:r>
        </a:p>
      </dsp:txBody>
      <dsp:txXfrm>
        <a:off x="2677795" y="1532693"/>
        <a:ext cx="2088680" cy="104969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2B474-5047-4CD3-A2F9-8CB4D89A1B65}">
      <dsp:nvSpPr>
        <dsp:cNvPr id="0" name=""/>
        <dsp:cNvSpPr/>
      </dsp:nvSpPr>
      <dsp:spPr>
        <a:xfrm>
          <a:off x="377265" y="932685"/>
          <a:ext cx="2781441" cy="2167132"/>
        </a:xfrm>
        <a:prstGeom prst="roundRect">
          <a:avLst>
            <a:gd name="adj" fmla="val 10000"/>
          </a:avLst>
        </a:prstGeom>
        <a:solidFill>
          <a:srgbClr val="2B5F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i="0" kern="1200" dirty="0">
              <a:latin typeface="Aptos Black" panose="020B0004020202020204" pitchFamily="34" charset="0"/>
              <a:cs typeface="Calibri"/>
            </a:rPr>
            <a:t>Fatores de risco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i="0" kern="1200" dirty="0">
              <a:latin typeface="Aptos" panose="020B0004020202020204" pitchFamily="34" charset="0"/>
              <a:cs typeface="Calibri"/>
            </a:rPr>
            <a:t>Características que </a:t>
          </a:r>
          <a:r>
            <a:rPr lang="pt-PT" sz="1800" b="1" i="0" u="sng" kern="1200" dirty="0">
              <a:latin typeface="Aptos" panose="020B0004020202020204" pitchFamily="34" charset="0"/>
              <a:cs typeface="Calibri"/>
            </a:rPr>
            <a:t>aumentam</a:t>
          </a:r>
          <a:r>
            <a:rPr lang="pt-PT" sz="1800" i="0" kern="1200" dirty="0">
              <a:latin typeface="Aptos" panose="020B0004020202020204" pitchFamily="34" charset="0"/>
              <a:cs typeface="Calibri"/>
            </a:rPr>
            <a:t> a probabilidade de uma pessoa se envolver em atividades antissociais</a:t>
          </a:r>
        </a:p>
      </dsp:txBody>
      <dsp:txXfrm>
        <a:off x="440738" y="996158"/>
        <a:ext cx="2654495" cy="2040186"/>
      </dsp:txXfrm>
    </dsp:sp>
    <dsp:sp modelId="{2CBEF20B-81FC-41FA-BDE9-03E959596C93}">
      <dsp:nvSpPr>
        <dsp:cNvPr id="0" name=""/>
        <dsp:cNvSpPr/>
      </dsp:nvSpPr>
      <dsp:spPr>
        <a:xfrm rot="18611431">
          <a:off x="2852976" y="1326713"/>
          <a:ext cx="1724039" cy="62077"/>
        </a:xfrm>
        <a:custGeom>
          <a:avLst/>
          <a:gdLst/>
          <a:ahLst/>
          <a:cxnLst/>
          <a:rect l="0" t="0" r="0" b="0"/>
          <a:pathLst>
            <a:path>
              <a:moveTo>
                <a:pt x="0" y="31038"/>
              </a:moveTo>
              <a:lnTo>
                <a:pt x="1724039" y="31038"/>
              </a:lnTo>
            </a:path>
          </a:pathLst>
        </a:custGeom>
        <a:noFill/>
        <a:ln w="12700" cap="flat" cmpd="sng" algn="ctr">
          <a:solidFill>
            <a:srgbClr val="2B5F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600" i="1" kern="1200">
            <a:latin typeface="+mj-lt"/>
          </a:endParaRPr>
        </a:p>
      </dsp:txBody>
      <dsp:txXfrm>
        <a:off x="3671894" y="1314651"/>
        <a:ext cx="86201" cy="86201"/>
      </dsp:txXfrm>
    </dsp:sp>
    <dsp:sp modelId="{FEC7BC38-3860-441E-8522-DC9F5131B1C7}">
      <dsp:nvSpPr>
        <dsp:cNvPr id="0" name=""/>
        <dsp:cNvSpPr/>
      </dsp:nvSpPr>
      <dsp:spPr>
        <a:xfrm>
          <a:off x="4271284" y="3892"/>
          <a:ext cx="3387100" cy="1390720"/>
        </a:xfrm>
        <a:prstGeom prst="roundRect">
          <a:avLst>
            <a:gd name="adj" fmla="val 10000"/>
          </a:avLst>
        </a:prstGeom>
        <a:solidFill>
          <a:srgbClr val="4593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i="0" kern="1200" dirty="0">
              <a:solidFill>
                <a:prstClr val="white"/>
              </a:solidFill>
              <a:latin typeface="Aptos Black" panose="020B0004020202020204" pitchFamily="34" charset="0"/>
              <a:ea typeface="+mn-ea"/>
              <a:cs typeface="Calibri"/>
            </a:rPr>
            <a:t>Estáticos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0" i="0" kern="1200" dirty="0">
              <a:latin typeface="Aptos" panose="020B0004020202020204" pitchFamily="34" charset="0"/>
              <a:cs typeface="Calibri"/>
            </a:rPr>
            <a:t>Características que não podem ser alteradas ou que mudam muito pouco ao longo do </a:t>
          </a:r>
          <a:r>
            <a:rPr lang="pt-PT" sz="1800" i="0" kern="1200" dirty="0">
              <a:latin typeface="Aptos" panose="020B0004020202020204" pitchFamily="34" charset="0"/>
              <a:cs typeface="Calibri"/>
            </a:rPr>
            <a:t>tempo (ex. Idade, história criminal)</a:t>
          </a:r>
        </a:p>
      </dsp:txBody>
      <dsp:txXfrm>
        <a:off x="4312017" y="44625"/>
        <a:ext cx="3305634" cy="1309254"/>
      </dsp:txXfrm>
    </dsp:sp>
    <dsp:sp modelId="{17589A66-F792-4830-90F9-4D43797A51D1}">
      <dsp:nvSpPr>
        <dsp:cNvPr id="0" name=""/>
        <dsp:cNvSpPr/>
      </dsp:nvSpPr>
      <dsp:spPr>
        <a:xfrm rot="2142401">
          <a:off x="3029924" y="2385045"/>
          <a:ext cx="1370142" cy="62077"/>
        </a:xfrm>
        <a:custGeom>
          <a:avLst/>
          <a:gdLst/>
          <a:ahLst/>
          <a:cxnLst/>
          <a:rect l="0" t="0" r="0" b="0"/>
          <a:pathLst>
            <a:path>
              <a:moveTo>
                <a:pt x="0" y="31038"/>
              </a:moveTo>
              <a:lnTo>
                <a:pt x="1370142" y="31038"/>
              </a:lnTo>
            </a:path>
          </a:pathLst>
        </a:custGeom>
        <a:noFill/>
        <a:ln w="12700" cap="flat" cmpd="sng" algn="ctr">
          <a:solidFill>
            <a:srgbClr val="2B5F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500" i="1" kern="1200">
            <a:latin typeface="+mj-lt"/>
          </a:endParaRPr>
        </a:p>
      </dsp:txBody>
      <dsp:txXfrm>
        <a:off x="3680742" y="2381830"/>
        <a:ext cx="68507" cy="68507"/>
      </dsp:txXfrm>
    </dsp:sp>
    <dsp:sp modelId="{B6F6F320-5989-4E78-9CB3-FA3A17DCB7FF}">
      <dsp:nvSpPr>
        <dsp:cNvPr id="0" name=""/>
        <dsp:cNvSpPr/>
      </dsp:nvSpPr>
      <dsp:spPr>
        <a:xfrm>
          <a:off x="4271284" y="1603221"/>
          <a:ext cx="3412495" cy="2425389"/>
        </a:xfrm>
        <a:prstGeom prst="roundRect">
          <a:avLst>
            <a:gd name="adj" fmla="val 10000"/>
          </a:avLst>
        </a:prstGeom>
        <a:solidFill>
          <a:srgbClr val="00B4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i="0" kern="1200" dirty="0">
              <a:solidFill>
                <a:prstClr val="white"/>
              </a:solidFill>
              <a:latin typeface="Aptos Black" panose="020B0004020202020204" pitchFamily="34" charset="0"/>
              <a:ea typeface="+mn-ea"/>
              <a:cs typeface="Calibri"/>
            </a:rPr>
            <a:t>Dinâmicos</a:t>
          </a: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0" i="0" kern="1200" dirty="0">
              <a:latin typeface="Aptos" panose="020B0004020202020204" pitchFamily="34" charset="0"/>
              <a:cs typeface="Calibri"/>
            </a:rPr>
            <a:t>Características que podem mudar e ser influenciadas por intervenções ou mudanças nas circunstâncias pessoais (</a:t>
          </a:r>
          <a:r>
            <a:rPr lang="pt-PT" sz="1800" b="0" i="0" kern="1200" dirty="0" err="1">
              <a:latin typeface="Aptos" panose="020B0004020202020204" pitchFamily="34" charset="0"/>
              <a:cs typeface="Calibri"/>
            </a:rPr>
            <a:t>ex</a:t>
          </a:r>
          <a:r>
            <a:rPr lang="pt-PT" sz="1800" b="0" i="0" kern="1200" dirty="0">
              <a:latin typeface="Aptos" panose="020B0004020202020204" pitchFamily="34" charset="0"/>
              <a:cs typeface="Calibri"/>
            </a:rPr>
            <a:t>: experiências traumáticas, consumo de substâncias, etc.)</a:t>
          </a:r>
          <a:endParaRPr lang="pt-PT" sz="1800" i="0" kern="1200" dirty="0">
            <a:latin typeface="Aptos" panose="020B0004020202020204" pitchFamily="34" charset="0"/>
            <a:cs typeface="Calibri"/>
          </a:endParaRPr>
        </a:p>
      </dsp:txBody>
      <dsp:txXfrm>
        <a:off x="4342321" y="1674258"/>
        <a:ext cx="3270421" cy="228331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43667-7B00-42E4-9207-82B24817B676}">
      <dsp:nvSpPr>
        <dsp:cNvPr id="0" name=""/>
        <dsp:cNvSpPr/>
      </dsp:nvSpPr>
      <dsp:spPr>
        <a:xfrm>
          <a:off x="954855" y="-24561"/>
          <a:ext cx="4345039" cy="4345039"/>
        </a:xfrm>
        <a:prstGeom prst="circularArrow">
          <a:avLst>
            <a:gd name="adj1" fmla="val 5544"/>
            <a:gd name="adj2" fmla="val 330680"/>
            <a:gd name="adj3" fmla="val 13811321"/>
            <a:gd name="adj4" fmla="val 17364460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55284C-341D-429E-893B-DEBEA027A4E8}">
      <dsp:nvSpPr>
        <dsp:cNvPr id="0" name=""/>
        <dsp:cNvSpPr/>
      </dsp:nvSpPr>
      <dsp:spPr>
        <a:xfrm>
          <a:off x="2125637" y="913"/>
          <a:ext cx="2003474" cy="100173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i="0" kern="1200">
              <a:latin typeface="Calibri"/>
              <a:cs typeface="Calibri"/>
            </a:rPr>
            <a:t>Ouvir com atenção, sem julgamentos</a:t>
          </a:r>
        </a:p>
      </dsp:txBody>
      <dsp:txXfrm>
        <a:off x="2174538" y="49814"/>
        <a:ext cx="1905672" cy="903935"/>
      </dsp:txXfrm>
    </dsp:sp>
    <dsp:sp modelId="{9184A466-539D-4323-B41C-DED21B205199}">
      <dsp:nvSpPr>
        <dsp:cNvPr id="0" name=""/>
        <dsp:cNvSpPr/>
      </dsp:nvSpPr>
      <dsp:spPr>
        <a:xfrm>
          <a:off x="3887845" y="1281233"/>
          <a:ext cx="2003474" cy="1001737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i="0" kern="1200">
              <a:latin typeface="Calibri"/>
              <a:cs typeface="Calibri"/>
            </a:rPr>
            <a:t>Demonstrar empatia</a:t>
          </a:r>
        </a:p>
      </dsp:txBody>
      <dsp:txXfrm>
        <a:off x="3936746" y="1330134"/>
        <a:ext cx="1905672" cy="903935"/>
      </dsp:txXfrm>
    </dsp:sp>
    <dsp:sp modelId="{536F753F-8B08-4563-944F-C66F306C92DE}">
      <dsp:nvSpPr>
        <dsp:cNvPr id="0" name=""/>
        <dsp:cNvSpPr/>
      </dsp:nvSpPr>
      <dsp:spPr>
        <a:xfrm>
          <a:off x="3214742" y="3352832"/>
          <a:ext cx="2003474" cy="1001737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i="0" kern="1200">
              <a:latin typeface="Calibri"/>
              <a:cs typeface="Calibri"/>
            </a:rPr>
            <a:t>Adotar uma atitude “firme mas justa”</a:t>
          </a:r>
        </a:p>
      </dsp:txBody>
      <dsp:txXfrm>
        <a:off x="3263643" y="3401733"/>
        <a:ext cx="1905672" cy="903935"/>
      </dsp:txXfrm>
    </dsp:sp>
    <dsp:sp modelId="{BA12D760-A669-4789-A933-1C449696E38F}">
      <dsp:nvSpPr>
        <dsp:cNvPr id="0" name=""/>
        <dsp:cNvSpPr/>
      </dsp:nvSpPr>
      <dsp:spPr>
        <a:xfrm>
          <a:off x="1036533" y="3352832"/>
          <a:ext cx="2003474" cy="1001737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i="0" kern="1200">
              <a:latin typeface="Calibri"/>
              <a:cs typeface="Calibri"/>
            </a:rPr>
            <a:t>Demonstrar interesse genuíno e acreditar no potencial do jovem</a:t>
          </a:r>
        </a:p>
      </dsp:txBody>
      <dsp:txXfrm>
        <a:off x="1085434" y="3401733"/>
        <a:ext cx="1905672" cy="903935"/>
      </dsp:txXfrm>
    </dsp:sp>
    <dsp:sp modelId="{506B3DA8-F14B-4412-BDEC-31BBFAB590C7}">
      <dsp:nvSpPr>
        <dsp:cNvPr id="0" name=""/>
        <dsp:cNvSpPr/>
      </dsp:nvSpPr>
      <dsp:spPr>
        <a:xfrm>
          <a:off x="363429" y="1281233"/>
          <a:ext cx="2003474" cy="1001737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i="0" kern="1200">
              <a:latin typeface="Calibri"/>
              <a:cs typeface="Calibri"/>
            </a:rPr>
            <a:t>Ser um modelo a seguir</a:t>
          </a:r>
        </a:p>
      </dsp:txBody>
      <dsp:txXfrm>
        <a:off x="412330" y="1330134"/>
        <a:ext cx="1905672" cy="903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15EE3-1501-4C53-83E9-29531C3D60C6}" type="datetimeFigureOut">
              <a:rPr lang="pt-PT" smtClean="0"/>
              <a:t>04/11/2025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3D561-B86C-4AF2-9CCD-C5B37EEB1AA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2578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3CF2D-BA2D-5CE9-50B3-CE81F648A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31126F-D663-ED06-7675-7357FC5474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5C9E9E-1994-8AEA-A0F2-8C07E4F5B1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Rafael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DF9B6-BE23-0FAD-E379-535E6164F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61501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E979E-4806-F743-B659-2D9DBAD9D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EB980E-F876-074C-73C9-FD1E61F66D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161554-460F-EE82-B54A-6A58DBDD84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Joao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3F40A-3232-2E56-E667-C3058D51A6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7109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AAE42-294F-389F-BA6D-A37D65DB2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1243DB2E-30EE-01C8-F746-3CE4FC19FC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C6358FB1-E1D2-38A2-6B29-5257E493B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Franklin Gothic Book" panose="020B0503020102020204" pitchFamily="34" charset="0"/>
            </a:endParaRP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F726862-2CF4-419F-846A-C4174ADB4F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19245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7BD92-5C07-D0ED-2AE3-1560073D5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536AF7-457C-2F41-359D-1432DEDAF0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3C71A2-1124-6514-BC17-91CBBDE5F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3CA68-2101-0E0C-2F95-DA64E808BB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1812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8373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45502-C9D9-A424-C349-F3CBCCDCC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2B96CEAF-4B31-182F-96F0-E9B0A0AE99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D292688B-BD2E-2237-25F9-CB8B155B8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b="1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0D39DA8-EF86-7468-0E36-483DE0185E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606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A5279-B35B-8BB2-0B6E-DA98BC50A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EDED82-C566-9559-4869-30211D6303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C0F194-295B-0C22-3428-66C1D2489E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Rafael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C6E71-0241-7042-5C86-3C879239E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9512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3098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A2748-EAF1-EAF5-E9DF-1A5314D4E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463BF0-65DF-4DC6-41BB-8F4CD1BBEB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3900F2-7A97-5767-FFA0-7F795BD0A2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ECC71-D5F9-4791-C043-61F5059EB6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1690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ADE35-1919-3105-0FB6-D6B5B862D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1333C2-8845-E157-877D-D162FFE810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3F9264-7090-0D48-A992-72311ED1FF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1CD6B-194D-83BE-F75B-0B56F279C0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90149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CF737-3A4B-A969-6B7F-D59EBF57D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B35D32-A3D9-FFB7-6E0A-B031850B84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AC4789-A133-8045-4ADD-E3509B8C7E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/>
              <a:t>Desenho da árvore geral, no quarto, em </a:t>
            </a:r>
            <a:r>
              <a:rPr lang="pt-PT" err="1"/>
              <a:t>flipchart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ADB57-0DF9-A6B2-8910-7090035539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7427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E9844-14DD-8E90-30AD-50B691034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A83A92-1E7F-F885-EFED-15CC6E4AAF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DBB69F-6A7D-C3D7-22EB-419F1913A7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84F70-A2F5-CE8E-56A7-8516ED6F79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8283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383F4-8387-9F3F-3100-E6AA1811C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F619C5-8D92-505B-5291-18DCF7A552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1DA4C9-CC64-93AE-1122-39C5F5613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/>
              <a:t>Desenho da árvore geral, no quarto, em </a:t>
            </a:r>
            <a:r>
              <a:rPr lang="pt-PT" err="1"/>
              <a:t>flipchart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17085-1289-01F6-0EC4-7A5356F5AC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8572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44272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719BA-A541-5352-94E0-E78496E5D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AAC969-9E4F-16EA-01C2-1FB96CE5E9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2D1E43-75AE-D76D-5FDA-3D47A58A60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D34F6-F174-E518-83BC-9C416DC266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380366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341E6-D2A8-E34A-63CF-02EB0D9D0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F5206D-09F1-8DB5-ACE2-807E3378E6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0F1297-6212-6E38-6744-F32F53C6AA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E17AC-AA85-F597-F2CC-D51DCD3297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21379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50305-4DE2-8215-3BE0-443461D37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5091C3D9-23CA-C3C1-07A6-8A6DD7E419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860847E9-2CCB-539B-346B-5F97B23F26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b="1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EDCBC709-D595-9939-96CE-7F51756379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6883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375BF-7A72-AA41-4EDF-3BFA13407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97E986-A653-E8A7-6E3C-A6EB18D888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9BCAE4-8402-4040-8A5F-BE5BE05B87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9DFFC-C002-CEE4-5FD9-647AFC9936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40392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1421A-1565-5C5A-056D-85F3A19FB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3B107F-D8CC-90A5-3BA6-7F7187FEDF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954B5E-9E0F-8260-98F4-A2F03985B1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70523-AB18-E198-3E93-12E627246C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1617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EC386-EDC9-280C-3E7B-E5DE9F20D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ECA287-9F0F-F4B0-C956-F6A0CCAADA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E67D62-21A4-7B22-9F0E-C5A2785E2C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7E871-1E74-041C-08C5-17996500F7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7710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4D54-51C9-F8BB-A6C5-8719FE426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50073E-1ED3-85BE-413F-74BA2D2E09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967AA2-56CF-29A7-51A8-6CEC8E5C21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D0A5C-5CAC-F73A-29FE-0F153CD3F6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6373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448AA-7A1F-C40B-3C1C-575362555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30B4B8-6058-7B50-EC2A-8AA1E666D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1CE274-EFFF-B393-B2DF-D64B3326C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B8410-5FDC-7481-B812-1212A9EB94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66501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15488-0C6B-04BA-14AD-5C26443E6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5017D7-5094-75C9-6127-6E46606BB7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5D2A31-3094-ED1C-2440-F5051F7699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148AB-6E17-9B17-1BDA-1ADD7776F7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27275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DCA42-92A3-71D4-5E2C-E6F16F09D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77D7FF-1AF1-EB4E-E3C0-E924F12203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26E944-7A22-1264-C608-26A6DAD5F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FC118-F235-A0E0-3283-69C7F716B3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3D561-B86C-4AF2-9CCD-C5B37EEB1AAF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478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13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19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1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357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7D66E-A671-9690-F8A2-5DD02D335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BFFD8-32D3-E11F-A022-57E3A4C07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84EEA-D365-7737-2DB2-4FD78A711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1D875-C100-CA6A-9A1B-EE6BC9544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387A-7222-4937-82DE-07BA11F88A02}" type="datetimeFigureOut">
              <a:rPr lang="el-GR" smtClean="0"/>
              <a:t>4/11/2025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A3DA0-2C88-1DE7-D0EF-6ECA7990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8994F-D964-4B24-B6DD-BE5B1E83B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7E91-0940-431C-B33D-7C26447573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3770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F3F9C-C547-1849-7121-EF6EC5D7D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0D3C91-2751-F538-7709-66E606F531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E08F27-C9D5-9699-B6D5-5B6583446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8265A-D06C-0EC4-B78C-B60228A2F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387A-7222-4937-82DE-07BA11F88A02}" type="datetimeFigureOut">
              <a:rPr lang="el-GR" smtClean="0"/>
              <a:t>4/11/2025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231DB2-5F21-8934-5D0A-A359EF72A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09DB4-5B03-8D96-1E2B-C7B01A475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7E91-0940-431C-B33D-7C26447573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5329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1B483-154D-1A7D-8D9E-9469E61AB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89EDCC-737E-1AAB-B2E3-104C734E25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7E5D7-76D8-9D0E-7E87-EB7EAC81D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387A-7222-4937-82DE-07BA11F88A02}" type="datetimeFigureOut">
              <a:rPr lang="el-GR" smtClean="0"/>
              <a:t>4/11/2025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C42FB-C192-CCB7-76A2-AF745DED4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2E293-5B95-3597-8D76-AF47D7BC6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7E91-0940-431C-B33D-7C26447573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7083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783A0E-0B8D-941E-92CD-11CB93F443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3DB2A1-D4E3-9129-A143-82B37ED27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2F5E8-05DC-F0CB-2D33-29D318BD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387A-7222-4937-82DE-07BA11F88A02}" type="datetimeFigureOut">
              <a:rPr lang="el-GR" smtClean="0"/>
              <a:t>4/11/2025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998F8-31F9-E2FB-12E0-8D4C21ECB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6DDBB-D2A0-6E5E-1EBC-7C72C9D33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7E91-0940-431C-B33D-7C26447573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7394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340995" y="692665"/>
            <a:ext cx="7021830" cy="369332"/>
          </a:xfrm>
          <a:prstGeom prst="rect">
            <a:avLst/>
          </a:prstGeom>
        </p:spPr>
        <p:txBody>
          <a:bodyPr anchor="b"/>
          <a:lstStyle>
            <a:lvl1pPr algn="l">
              <a:defRPr sz="2000" i="1">
                <a:solidFill>
                  <a:schemeClr val="tx1"/>
                </a:solidFill>
              </a:defRPr>
            </a:lvl1pPr>
          </a:lstStyle>
          <a:p>
            <a:r>
              <a:rPr lang="pt-PT" err="1"/>
              <a:t>Title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7730492" y="850147"/>
            <a:ext cx="3939538" cy="27978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i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err="1"/>
              <a:t>Please</a:t>
            </a:r>
            <a:r>
              <a:rPr lang="pt-PT"/>
              <a:t> </a:t>
            </a:r>
            <a:r>
              <a:rPr lang="pt-PT" err="1"/>
              <a:t>provide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desired</a:t>
            </a:r>
            <a:r>
              <a:rPr lang="pt-PT"/>
              <a:t> script for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voiceover</a:t>
            </a:r>
            <a:r>
              <a:rPr lang="pt-PT"/>
              <a:t> </a:t>
            </a:r>
            <a:r>
              <a:rPr lang="pt-PT" err="1"/>
              <a:t>narration</a:t>
            </a:r>
            <a:r>
              <a:rPr lang="pt-PT"/>
              <a:t>.</a:t>
            </a:r>
          </a:p>
          <a:p>
            <a:r>
              <a:rPr lang="pt-PT" err="1"/>
              <a:t>Example</a:t>
            </a:r>
            <a:r>
              <a:rPr lang="pt-PT"/>
              <a:t>: </a:t>
            </a:r>
            <a:r>
              <a:rPr lang="pt-PT" err="1"/>
              <a:t>Dear</a:t>
            </a:r>
            <a:r>
              <a:rPr lang="pt-PT"/>
              <a:t> </a:t>
            </a:r>
            <a:r>
              <a:rPr lang="pt-PT" err="1"/>
              <a:t>graduates</a:t>
            </a:r>
            <a:r>
              <a:rPr lang="pt-PT"/>
              <a:t>, </a:t>
            </a:r>
            <a:r>
              <a:rPr lang="pt-PT" err="1"/>
              <a:t>welcome</a:t>
            </a:r>
            <a:r>
              <a:rPr lang="pt-PT"/>
              <a:t>. In </a:t>
            </a:r>
            <a:r>
              <a:rPr lang="pt-PT" err="1"/>
              <a:t>this</a:t>
            </a:r>
            <a:r>
              <a:rPr lang="pt-PT"/>
              <a:t> module </a:t>
            </a:r>
            <a:r>
              <a:rPr lang="pt-PT" err="1"/>
              <a:t>we</a:t>
            </a:r>
            <a:r>
              <a:rPr lang="pt-PT"/>
              <a:t> </a:t>
            </a:r>
            <a:r>
              <a:rPr lang="pt-PT" err="1"/>
              <a:t>will</a:t>
            </a:r>
            <a:r>
              <a:rPr lang="pt-PT"/>
              <a:t> </a:t>
            </a:r>
            <a:r>
              <a:rPr lang="pt-PT" err="1"/>
              <a:t>focus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: </a:t>
            </a:r>
            <a:r>
              <a:rPr lang="pt-PT" err="1"/>
              <a:t>Fostering</a:t>
            </a:r>
            <a:r>
              <a:rPr lang="pt-PT"/>
              <a:t> </a:t>
            </a:r>
            <a:r>
              <a:rPr lang="pt-PT" err="1"/>
              <a:t>neighbourhood</a:t>
            </a:r>
            <a:r>
              <a:rPr lang="pt-PT"/>
              <a:t> </a:t>
            </a:r>
            <a:r>
              <a:rPr lang="pt-PT" err="1"/>
              <a:t>participation</a:t>
            </a:r>
            <a:r>
              <a:rPr lang="pt-PT"/>
              <a:t> to </a:t>
            </a:r>
            <a:r>
              <a:rPr lang="pt-PT" err="1"/>
              <a:t>protect</a:t>
            </a:r>
            <a:r>
              <a:rPr lang="pt-PT"/>
              <a:t> </a:t>
            </a:r>
            <a:r>
              <a:rPr lang="pt-PT" err="1"/>
              <a:t>and</a:t>
            </a:r>
            <a:r>
              <a:rPr lang="pt-PT"/>
              <a:t> </a:t>
            </a:r>
            <a:r>
              <a:rPr lang="pt-PT" err="1"/>
              <a:t>care</a:t>
            </a:r>
            <a:r>
              <a:rPr lang="pt-PT"/>
              <a:t> for </a:t>
            </a:r>
            <a:r>
              <a:rPr lang="pt-PT" err="1"/>
              <a:t>elderly</a:t>
            </a:r>
            <a:r>
              <a:rPr lang="pt-PT"/>
              <a:t> </a:t>
            </a:r>
            <a:r>
              <a:rPr lang="pt-PT" err="1"/>
              <a:t>citizens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160020" y="622998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pt-PT"/>
              <a:t>Project </a:t>
            </a:r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or</a:t>
            </a:r>
            <a:r>
              <a:rPr lang="pt-PT"/>
              <a:t> logo:</a:t>
            </a: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2299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pt-PT"/>
              <a:t>Project number: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23922AB-453F-A3AE-A4AE-503C609690DE}"/>
              </a:ext>
            </a:extLst>
          </p:cNvPr>
          <p:cNvSpPr/>
          <p:nvPr userDrawn="1"/>
        </p:nvSpPr>
        <p:spPr>
          <a:xfrm>
            <a:off x="160020" y="262890"/>
            <a:ext cx="7383780" cy="5852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2E0EF8B-CCCF-CB5E-2354-4617BA3D46BA}"/>
              </a:ext>
            </a:extLst>
          </p:cNvPr>
          <p:cNvSpPr/>
          <p:nvPr userDrawn="1"/>
        </p:nvSpPr>
        <p:spPr>
          <a:xfrm>
            <a:off x="7543800" y="262890"/>
            <a:ext cx="4301490" cy="5852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Picture 52" descr="Apres_Aproximar_01-11.png">
            <a:extLst>
              <a:ext uri="{FF2B5EF4-FFF2-40B4-BE49-F238E27FC236}">
                <a16:creationId xmlns:a16="http://schemas.microsoft.com/office/drawing/2014/main" id="{D2CB6A2A-16A6-4813-ED7F-3B8FB2E204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331" y="6141867"/>
            <a:ext cx="987959" cy="587078"/>
          </a:xfrm>
          <a:prstGeom prst="rect">
            <a:avLst/>
          </a:prstGeom>
          <a:ln>
            <a:noFill/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C1E12A97-F2EA-D0E3-AFA6-B899C9C9677F}"/>
              </a:ext>
            </a:extLst>
          </p:cNvPr>
          <p:cNvSpPr/>
          <p:nvPr userDrawn="1"/>
        </p:nvSpPr>
        <p:spPr>
          <a:xfrm>
            <a:off x="7543800" y="4160520"/>
            <a:ext cx="4301490" cy="19545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531F417-D6F8-5038-4F03-755AFA3052F6}"/>
              </a:ext>
            </a:extLst>
          </p:cNvPr>
          <p:cNvSpPr txBox="1"/>
          <p:nvPr userDrawn="1"/>
        </p:nvSpPr>
        <p:spPr>
          <a:xfrm>
            <a:off x="7644766" y="515553"/>
            <a:ext cx="2802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err="1"/>
              <a:t>Narrative</a:t>
            </a:r>
            <a:r>
              <a:rPr lang="pt-PT" sz="1400"/>
              <a:t> (</a:t>
            </a:r>
            <a:r>
              <a:rPr lang="pt-PT" sz="1400" err="1"/>
              <a:t>voice-off</a:t>
            </a:r>
            <a:r>
              <a:rPr lang="pt-PT" sz="1400"/>
              <a:t>):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2E4CFAB-8F7F-C780-2C31-C598210FD737}"/>
              </a:ext>
            </a:extLst>
          </p:cNvPr>
          <p:cNvSpPr txBox="1"/>
          <p:nvPr userDrawn="1"/>
        </p:nvSpPr>
        <p:spPr>
          <a:xfrm>
            <a:off x="7719060" y="4204069"/>
            <a:ext cx="1874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err="1"/>
              <a:t>Interaction</a:t>
            </a:r>
            <a:r>
              <a:rPr lang="pt-PT" sz="1400"/>
              <a:t>: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1A004EA-2B1B-4BDD-28AE-3A33035F8670}"/>
              </a:ext>
            </a:extLst>
          </p:cNvPr>
          <p:cNvSpPr txBox="1"/>
          <p:nvPr userDrawn="1"/>
        </p:nvSpPr>
        <p:spPr>
          <a:xfrm>
            <a:off x="243840" y="316824"/>
            <a:ext cx="1874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/>
              <a:t>Standard Slide</a:t>
            </a:r>
            <a:endParaRPr lang="pt-PT" b="1"/>
          </a:p>
        </p:txBody>
      </p:sp>
      <p:sp>
        <p:nvSpPr>
          <p:cNvPr id="17" name="Marcador de Posição de Conteúdo 3">
            <a:extLst>
              <a:ext uri="{FF2B5EF4-FFF2-40B4-BE49-F238E27FC236}">
                <a16:creationId xmlns:a16="http://schemas.microsoft.com/office/drawing/2014/main" id="{C5050211-2596-AA17-F6B1-CEF9CD4F00F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6710" y="1491772"/>
            <a:ext cx="7021830" cy="439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1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pt-PT" err="1"/>
              <a:t>Content</a:t>
            </a:r>
            <a:endParaRPr lang="pt-PT"/>
          </a:p>
          <a:p>
            <a:pPr lvl="0"/>
            <a:r>
              <a:rPr lang="pt-PT" err="1"/>
              <a:t>Please</a:t>
            </a:r>
            <a:r>
              <a:rPr lang="pt-PT"/>
              <a:t> </a:t>
            </a:r>
            <a:r>
              <a:rPr lang="pt-PT" err="1"/>
              <a:t>include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content</a:t>
            </a:r>
            <a:r>
              <a:rPr lang="pt-PT"/>
              <a:t> </a:t>
            </a:r>
            <a:r>
              <a:rPr lang="pt-PT" err="1"/>
              <a:t>of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slide in </a:t>
            </a:r>
            <a:r>
              <a:rPr lang="pt-PT" err="1"/>
              <a:t>this</a:t>
            </a:r>
            <a:r>
              <a:rPr lang="pt-PT"/>
              <a:t> </a:t>
            </a:r>
            <a:r>
              <a:rPr lang="pt-PT" err="1"/>
              <a:t>section</a:t>
            </a:r>
            <a:r>
              <a:rPr lang="pt-PT"/>
              <a:t>.</a:t>
            </a:r>
          </a:p>
        </p:txBody>
      </p:sp>
      <p:sp>
        <p:nvSpPr>
          <p:cNvPr id="18" name="Marcador de Posição do Texto 3">
            <a:extLst>
              <a:ext uri="{FF2B5EF4-FFF2-40B4-BE49-F238E27FC236}">
                <a16:creationId xmlns:a16="http://schemas.microsoft.com/office/drawing/2014/main" id="{5A3C9B2C-4B44-AB60-491E-B076B803C6F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818120" y="4555395"/>
            <a:ext cx="3888423" cy="13337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i="1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err="1"/>
              <a:t>Please</a:t>
            </a:r>
            <a:r>
              <a:rPr lang="pt-PT"/>
              <a:t> </a:t>
            </a:r>
            <a:r>
              <a:rPr lang="pt-PT" err="1"/>
              <a:t>specify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desired</a:t>
            </a:r>
            <a:r>
              <a:rPr lang="pt-PT"/>
              <a:t> </a:t>
            </a:r>
            <a:r>
              <a:rPr lang="pt-PT" err="1"/>
              <a:t>form</a:t>
            </a:r>
            <a:r>
              <a:rPr lang="pt-PT"/>
              <a:t> </a:t>
            </a:r>
            <a:r>
              <a:rPr lang="pt-PT" err="1"/>
              <a:t>of</a:t>
            </a:r>
            <a:r>
              <a:rPr lang="pt-PT"/>
              <a:t> </a:t>
            </a:r>
            <a:r>
              <a:rPr lang="pt-PT" err="1"/>
              <a:t>interaction</a:t>
            </a:r>
            <a:r>
              <a:rPr lang="pt-PT"/>
              <a:t> </a:t>
            </a:r>
            <a:r>
              <a:rPr lang="pt-PT" err="1"/>
              <a:t>you</a:t>
            </a:r>
            <a:r>
              <a:rPr lang="pt-PT"/>
              <a:t> </a:t>
            </a:r>
            <a:r>
              <a:rPr lang="pt-PT" err="1"/>
              <a:t>wish</a:t>
            </a:r>
            <a:r>
              <a:rPr lang="pt-PT"/>
              <a:t> to </a:t>
            </a:r>
            <a:r>
              <a:rPr lang="pt-PT" err="1"/>
              <a:t>incorporate</a:t>
            </a:r>
            <a:r>
              <a:rPr lang="pt-PT"/>
              <a:t> </a:t>
            </a:r>
            <a:r>
              <a:rPr lang="pt-PT" err="1"/>
              <a:t>during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slide </a:t>
            </a:r>
            <a:r>
              <a:rPr lang="pt-PT" err="1"/>
              <a:t>presentation</a:t>
            </a:r>
            <a:r>
              <a:rPr lang="pt-PT"/>
              <a:t>, </a:t>
            </a:r>
            <a:r>
              <a:rPr lang="pt-PT" err="1"/>
              <a:t>along</a:t>
            </a:r>
            <a:r>
              <a:rPr lang="pt-PT"/>
              <a:t> </a:t>
            </a:r>
            <a:r>
              <a:rPr lang="pt-PT" err="1"/>
              <a:t>with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corresponding</a:t>
            </a:r>
            <a:r>
              <a:rPr lang="pt-PT"/>
              <a:t> </a:t>
            </a:r>
            <a:r>
              <a:rPr lang="pt-PT" err="1"/>
              <a:t>voice-off</a:t>
            </a:r>
            <a:r>
              <a:rPr lang="pt-PT"/>
              <a:t>.</a:t>
            </a:r>
          </a:p>
          <a:p>
            <a:pPr lvl="0"/>
            <a:r>
              <a:rPr lang="pt-PT" err="1"/>
              <a:t>Example</a:t>
            </a:r>
            <a:r>
              <a:rPr lang="pt-PT"/>
              <a:t>: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title</a:t>
            </a:r>
            <a:r>
              <a:rPr lang="pt-PT"/>
              <a:t> </a:t>
            </a:r>
            <a:r>
              <a:rPr lang="pt-PT" err="1"/>
              <a:t>appears</a:t>
            </a:r>
            <a:r>
              <a:rPr lang="pt-PT"/>
              <a:t> </a:t>
            </a:r>
            <a:r>
              <a:rPr lang="pt-PT" err="1"/>
              <a:t>first</a:t>
            </a:r>
            <a:r>
              <a:rPr lang="pt-PT"/>
              <a:t>, </a:t>
            </a:r>
            <a:r>
              <a:rPr lang="pt-PT" err="1"/>
              <a:t>followed</a:t>
            </a:r>
            <a:r>
              <a:rPr lang="pt-PT"/>
              <a:t> </a:t>
            </a:r>
            <a:r>
              <a:rPr lang="pt-PT" err="1"/>
              <a:t>by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subtitle</a:t>
            </a:r>
            <a:r>
              <a:rPr lang="pt-PT"/>
              <a:t>. </a:t>
            </a:r>
            <a:r>
              <a:rPr lang="pt-PT" err="1"/>
              <a:t>When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voice</a:t>
            </a:r>
            <a:r>
              <a:rPr lang="pt-PT"/>
              <a:t> </a:t>
            </a:r>
            <a:r>
              <a:rPr lang="pt-PT" err="1"/>
              <a:t>begins</a:t>
            </a:r>
            <a:r>
              <a:rPr lang="pt-PT"/>
              <a:t> to </a:t>
            </a:r>
            <a:r>
              <a:rPr lang="pt-PT" err="1"/>
              <a:t>speak</a:t>
            </a:r>
            <a:r>
              <a:rPr lang="pt-PT"/>
              <a:t>,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content</a:t>
            </a:r>
            <a:r>
              <a:rPr lang="pt-PT"/>
              <a:t> </a:t>
            </a:r>
            <a:r>
              <a:rPr lang="pt-PT" err="1"/>
              <a:t>of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slide </a:t>
            </a:r>
            <a:r>
              <a:rPr lang="pt-PT" err="1"/>
              <a:t>begins</a:t>
            </a:r>
            <a:r>
              <a:rPr lang="pt-PT"/>
              <a:t> to </a:t>
            </a:r>
            <a:r>
              <a:rPr lang="pt-PT" err="1"/>
              <a:t>appear</a:t>
            </a:r>
            <a:r>
              <a:rPr lang="pt-PT"/>
              <a:t>.</a:t>
            </a:r>
          </a:p>
        </p:txBody>
      </p:sp>
      <p:sp>
        <p:nvSpPr>
          <p:cNvPr id="25" name="Marcador de Posição de Conteúdo 2">
            <a:extLst>
              <a:ext uri="{FF2B5EF4-FFF2-40B4-BE49-F238E27FC236}">
                <a16:creationId xmlns:a16="http://schemas.microsoft.com/office/drawing/2014/main" id="{B06D9B5C-4AF3-5C28-D730-10AFEBA7B74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40995" y="1090280"/>
            <a:ext cx="7021830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1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75487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80D5F7-556D-4C58-B3E5-BEE1E7A8FE04}" type="datetimeFigureOut">
              <a:rPr lang="en-US" smtClean="0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42BE9B-4BF1-48BE-BDCE-518BDF6EB946}" type="slidenum">
              <a:rPr lang="en-US" altLang="en-150" smtClean="0"/>
              <a:pPr>
                <a:defRPr/>
              </a:pPr>
              <a:t>‹#›</a:t>
            </a:fld>
            <a:endParaRPr lang="en-US" altLang="en-150"/>
          </a:p>
        </p:txBody>
      </p:sp>
    </p:spTree>
    <p:extLst>
      <p:ext uri="{BB962C8B-B14F-4D97-AF65-F5344CB8AC3E}">
        <p14:creationId xmlns:p14="http://schemas.microsoft.com/office/powerpoint/2010/main" val="206583063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80D5F7-556D-4C58-B3E5-BEE1E7A8FE04}" type="datetimeFigureOut">
              <a:rPr lang="en-US" smtClean="0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42BE9B-4BF1-48BE-BDCE-518BDF6EB946}" type="slidenum">
              <a:rPr lang="en-US" altLang="en-150" smtClean="0"/>
              <a:pPr>
                <a:defRPr/>
              </a:pPr>
              <a:t>‹#›</a:t>
            </a:fld>
            <a:endParaRPr lang="en-US" altLang="en-150"/>
          </a:p>
        </p:txBody>
      </p:sp>
    </p:spTree>
    <p:extLst>
      <p:ext uri="{BB962C8B-B14F-4D97-AF65-F5344CB8AC3E}">
        <p14:creationId xmlns:p14="http://schemas.microsoft.com/office/powerpoint/2010/main" val="1132928677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80D5F7-556D-4C58-B3E5-BEE1E7A8FE04}" type="datetimeFigureOut">
              <a:rPr lang="en-US" smtClean="0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42BE9B-4BF1-48BE-BDCE-518BDF6EB946}" type="slidenum">
              <a:rPr lang="en-US" altLang="en-150" smtClean="0"/>
              <a:pPr>
                <a:defRPr/>
              </a:pPr>
              <a:t>‹#›</a:t>
            </a:fld>
            <a:endParaRPr lang="en-US" altLang="en-150"/>
          </a:p>
        </p:txBody>
      </p:sp>
    </p:spTree>
    <p:extLst>
      <p:ext uri="{BB962C8B-B14F-4D97-AF65-F5344CB8AC3E}">
        <p14:creationId xmlns:p14="http://schemas.microsoft.com/office/powerpoint/2010/main" val="124455547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80D5F7-556D-4C58-B3E5-BEE1E7A8FE04}" type="datetimeFigureOut">
              <a:rPr lang="en-US" smtClean="0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42BE9B-4BF1-48BE-BDCE-518BDF6EB946}" type="slidenum">
              <a:rPr lang="en-US" altLang="en-150" smtClean="0"/>
              <a:pPr>
                <a:defRPr/>
              </a:pPr>
              <a:t>‹#›</a:t>
            </a:fld>
            <a:endParaRPr lang="en-US" altLang="en-150"/>
          </a:p>
        </p:txBody>
      </p:sp>
    </p:spTree>
    <p:extLst>
      <p:ext uri="{BB962C8B-B14F-4D97-AF65-F5344CB8AC3E}">
        <p14:creationId xmlns:p14="http://schemas.microsoft.com/office/powerpoint/2010/main" val="507258485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80D5F7-556D-4C58-B3E5-BEE1E7A8FE04}" type="datetimeFigureOut">
              <a:rPr lang="en-US" smtClean="0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42BE9B-4BF1-48BE-BDCE-518BDF6EB946}" type="slidenum">
              <a:rPr lang="en-US" altLang="en-150" smtClean="0"/>
              <a:pPr>
                <a:defRPr/>
              </a:pPr>
              <a:t>‹#›</a:t>
            </a:fld>
            <a:endParaRPr lang="en-US" altLang="en-150"/>
          </a:p>
        </p:txBody>
      </p:sp>
    </p:spTree>
    <p:extLst>
      <p:ext uri="{BB962C8B-B14F-4D97-AF65-F5344CB8AC3E}">
        <p14:creationId xmlns:p14="http://schemas.microsoft.com/office/powerpoint/2010/main" val="147262795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m desenhos de criança, Consumíveis de escritório, escrita à mão, estático&#10;&#10;Descrição gerada automaticamente">
            <a:extLst>
              <a:ext uri="{FF2B5EF4-FFF2-40B4-BE49-F238E27FC236}">
                <a16:creationId xmlns:a16="http://schemas.microsoft.com/office/drawing/2014/main" id="{852F25BF-903E-A8EC-51D7-DCB89C40A5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49" b="22077"/>
          <a:stretch/>
        </p:blipFill>
        <p:spPr>
          <a:xfrm>
            <a:off x="0" y="1"/>
            <a:ext cx="10871199" cy="6858000"/>
          </a:xfrm>
          <a:prstGeom prst="rect">
            <a:avLst/>
          </a:prstGeom>
        </p:spPr>
      </p:pic>
      <p:sp>
        <p:nvSpPr>
          <p:cNvPr id="3" name="Google Shape;297;p17">
            <a:extLst>
              <a:ext uri="{FF2B5EF4-FFF2-40B4-BE49-F238E27FC236}">
                <a16:creationId xmlns:a16="http://schemas.microsoft.com/office/drawing/2014/main" id="{ED96B884-8F81-7DA2-F449-D5DA4820CA16}"/>
              </a:ext>
            </a:extLst>
          </p:cNvPr>
          <p:cNvSpPr/>
          <p:nvPr userDrawn="1"/>
        </p:nvSpPr>
        <p:spPr>
          <a:xfrm>
            <a:off x="1" y="0"/>
            <a:ext cx="10871199" cy="6857999"/>
          </a:xfrm>
          <a:prstGeom prst="rect">
            <a:avLst/>
          </a:prstGeom>
          <a:solidFill>
            <a:schemeClr val="dk1">
              <a:alpha val="4392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0611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642" y="647137"/>
            <a:ext cx="9348388" cy="1002202"/>
          </a:xfrm>
        </p:spPr>
        <p:txBody>
          <a:bodyPr>
            <a:noAutofit/>
          </a:bodyPr>
          <a:lstStyle>
            <a:lvl1pPr>
              <a:defRPr sz="3200" b="1">
                <a:latin typeface="+mn-lt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80D5F7-556D-4C58-B3E5-BEE1E7A8FE04}" type="datetimeFigureOut">
              <a:rPr lang="en-US" smtClean="0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42BE9B-4BF1-48BE-BDCE-518BDF6EB946}" type="slidenum">
              <a:rPr lang="en-US" altLang="en-150" smtClean="0"/>
              <a:pPr>
                <a:defRPr/>
              </a:pPr>
              <a:t>‹#›</a:t>
            </a:fld>
            <a:endParaRPr lang="en-US" altLang="en-150"/>
          </a:p>
        </p:txBody>
      </p:sp>
    </p:spTree>
    <p:extLst>
      <p:ext uri="{BB962C8B-B14F-4D97-AF65-F5344CB8AC3E}">
        <p14:creationId xmlns:p14="http://schemas.microsoft.com/office/powerpoint/2010/main" val="2680281564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80D5F7-556D-4C58-B3E5-BEE1E7A8FE04}" type="datetimeFigureOut">
              <a:rPr lang="en-US" smtClean="0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42BE9B-4BF1-48BE-BDCE-518BDF6EB946}" type="slidenum">
              <a:rPr lang="en-US" altLang="en-150" smtClean="0"/>
              <a:pPr>
                <a:defRPr/>
              </a:pPr>
              <a:t>‹#›</a:t>
            </a:fld>
            <a:endParaRPr lang="en-US" altLang="en-15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488542A-FA8A-4793-3DFF-6B69AE9377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499" y="201050"/>
            <a:ext cx="1854972" cy="38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9306A4FE-A677-46A6-0CB2-78E014D7F1B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04531" y="302300"/>
            <a:ext cx="3182937" cy="239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altLang="en-US" sz="960" b="1">
                <a:latin typeface="+mn-lt"/>
                <a:ea typeface="Source Sans Pro" panose="020B0503030403020204" pitchFamily="34" charset="0"/>
                <a:cs typeface="Arial" panose="020B0604020202020204" pitchFamily="34" charset="0"/>
              </a:rPr>
              <a:t>Project Numbe</a:t>
            </a:r>
            <a:r>
              <a:rPr lang="en-US" altLang="en-US" sz="960" b="1">
                <a:latin typeface="+mn-lt"/>
                <a:ea typeface="Source Sans Pro" panose="020B0503030403020204" pitchFamily="34" charset="0"/>
                <a:cs typeface="Arial" panose="020B0604020202020204" pitchFamily="34" charset="0"/>
              </a:rPr>
              <a:t>r: </a:t>
            </a:r>
            <a:r>
              <a:rPr lang="en-US" sz="900" i="1" spc="25">
                <a:solidFill>
                  <a:srgbClr val="000000"/>
                </a:solidFill>
                <a:latin typeface="Crimson Text"/>
                <a:ea typeface="Calibri" panose="020F0502020204030204" pitchFamily="34" charset="0"/>
                <a:cs typeface="Arial" panose="020B0604020202020204" pitchFamily="34" charset="0"/>
              </a:rPr>
              <a:t>2021-2-BE05-KA220-YOU-000050037</a:t>
            </a:r>
            <a:endParaRPr lang="en-US" altLang="en-US" sz="960" b="1">
              <a:highlight>
                <a:srgbClr val="FFFF00"/>
              </a:highlight>
              <a:latin typeface="+mn-lt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D76029C-5BB2-DC3C-EE00-1A3A84CC18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28" y="218956"/>
            <a:ext cx="13938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AD35D87-785F-1EF5-B3AD-B288B3170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28" y="860782"/>
            <a:ext cx="9348388" cy="1002202"/>
          </a:xfrm>
        </p:spPr>
        <p:txBody>
          <a:bodyPr>
            <a:noAutofit/>
          </a:bodyPr>
          <a:lstStyle>
            <a:lvl1pPr>
              <a:defRPr sz="3200" b="1">
                <a:latin typeface="+mn-lt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01372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80D5F7-556D-4C58-B3E5-BEE1E7A8FE04}" type="datetimeFigureOut">
              <a:rPr lang="en-US" smtClean="0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42BE9B-4BF1-48BE-BDCE-518BDF6EB946}" type="slidenum">
              <a:rPr lang="en-US" altLang="en-150" smtClean="0"/>
              <a:pPr>
                <a:defRPr/>
              </a:pPr>
              <a:t>‹#›</a:t>
            </a:fld>
            <a:endParaRPr lang="en-US" altLang="en-150"/>
          </a:p>
        </p:txBody>
      </p:sp>
    </p:spTree>
    <p:extLst>
      <p:ext uri="{BB962C8B-B14F-4D97-AF65-F5344CB8AC3E}">
        <p14:creationId xmlns:p14="http://schemas.microsoft.com/office/powerpoint/2010/main" val="3380320737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80D5F7-556D-4C58-B3E5-BEE1E7A8FE04}" type="datetimeFigureOut">
              <a:rPr lang="en-US" smtClean="0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42BE9B-4BF1-48BE-BDCE-518BDF6EB946}" type="slidenum">
              <a:rPr lang="en-US" altLang="en-150" smtClean="0"/>
              <a:pPr>
                <a:defRPr/>
              </a:pPr>
              <a:t>‹#›</a:t>
            </a:fld>
            <a:endParaRPr lang="en-US" altLang="en-150"/>
          </a:p>
        </p:txBody>
      </p:sp>
    </p:spTree>
    <p:extLst>
      <p:ext uri="{BB962C8B-B14F-4D97-AF65-F5344CB8AC3E}">
        <p14:creationId xmlns:p14="http://schemas.microsoft.com/office/powerpoint/2010/main" val="3071192789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80D5F7-556D-4C58-B3E5-BEE1E7A8FE04}" type="datetimeFigureOut">
              <a:rPr lang="en-US" smtClean="0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42BE9B-4BF1-48BE-BDCE-518BDF6EB946}" type="slidenum">
              <a:rPr lang="en-US" altLang="en-150" smtClean="0"/>
              <a:pPr>
                <a:defRPr/>
              </a:pPr>
              <a:t>‹#›</a:t>
            </a:fld>
            <a:endParaRPr lang="en-US" altLang="en-150"/>
          </a:p>
        </p:txBody>
      </p:sp>
    </p:spTree>
    <p:extLst>
      <p:ext uri="{BB962C8B-B14F-4D97-AF65-F5344CB8AC3E}">
        <p14:creationId xmlns:p14="http://schemas.microsoft.com/office/powerpoint/2010/main" val="559882874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80D5F7-556D-4C58-B3E5-BEE1E7A8FE04}" type="datetimeFigureOut">
              <a:rPr lang="en-US" smtClean="0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42BE9B-4BF1-48BE-BDCE-518BDF6EB946}" type="slidenum">
              <a:rPr lang="en-US" altLang="en-150" smtClean="0"/>
              <a:pPr>
                <a:defRPr/>
              </a:pPr>
              <a:t>‹#›</a:t>
            </a:fld>
            <a:endParaRPr lang="en-US" altLang="en-150"/>
          </a:p>
        </p:txBody>
      </p:sp>
    </p:spTree>
    <p:extLst>
      <p:ext uri="{BB962C8B-B14F-4D97-AF65-F5344CB8AC3E}">
        <p14:creationId xmlns:p14="http://schemas.microsoft.com/office/powerpoint/2010/main" val="1641691247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3;p8">
            <a:extLst>
              <a:ext uri="{FF2B5EF4-FFF2-40B4-BE49-F238E27FC236}">
                <a16:creationId xmlns:a16="http://schemas.microsoft.com/office/drawing/2014/main" id="{03201005-FCFC-4532-F2F9-831D6C8F0FCF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20000"/>
          </a:blip>
          <a:srcRect l="60773"/>
          <a:stretch/>
        </p:blipFill>
        <p:spPr>
          <a:xfrm>
            <a:off x="7830588" y="0"/>
            <a:ext cx="4374507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C87CE85-DF19-E745-9E41-33CF9CE93D75}"/>
              </a:ext>
            </a:extLst>
          </p:cNvPr>
          <p:cNvGrpSpPr/>
          <p:nvPr userDrawn="1"/>
        </p:nvGrpSpPr>
        <p:grpSpPr>
          <a:xfrm>
            <a:off x="44109" y="5639106"/>
            <a:ext cx="12133278" cy="1050957"/>
            <a:chOff x="44109" y="5639106"/>
            <a:chExt cx="12133278" cy="1050957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9EB6792-7688-32E8-5345-C19B90AD4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54232" y="5770602"/>
              <a:ext cx="9123155" cy="91946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A1F7FE7F-0C78-21F1-6F68-A7075F30314E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4109" y="5639106"/>
              <a:ext cx="2051142" cy="235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ato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" panose="020B0604020202020204" pitchFamily="34" charset="0"/>
                </a:defRPr>
              </a:lvl9pPr>
            </a:lstStyle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i="1" spc="25">
                  <a:solidFill>
                    <a:schemeClr val="bg2">
                      <a:lumMod val="50000"/>
                    </a:schemeClr>
                  </a:solidFill>
                  <a:latin typeface="Crimson Text"/>
                  <a:ea typeface="Calibri" panose="020F0502020204030204" pitchFamily="34" charset="0"/>
                  <a:cs typeface="Arial" panose="020B0604020202020204" pitchFamily="34" charset="0"/>
                </a:rPr>
                <a:t>2021-2-BE05-KA220-YOU-000050037</a:t>
              </a:r>
              <a:endParaRPr lang="en-US" altLang="en-US" sz="960" b="1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  <a:latin typeface="+mn-lt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Imagem 2" descr="Uma imagem com texto, Tipo de letra, captura de ecrã, Azul elétrico&#10;&#10;Descrição gerada automaticamente">
              <a:extLst>
                <a:ext uri="{FF2B5EF4-FFF2-40B4-BE49-F238E27FC236}">
                  <a16:creationId xmlns:a16="http://schemas.microsoft.com/office/drawing/2014/main" id="{314554D7-5AC2-E1AB-902A-1CDB8E2BB2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5" r="25600"/>
            <a:stretch/>
          </p:blipFill>
          <p:spPr bwMode="auto">
            <a:xfrm>
              <a:off x="44109" y="6002845"/>
              <a:ext cx="2080800" cy="4549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2893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6D3EF3A-E83F-911B-D811-8B17F60C69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3FB30FD-5E23-6ED6-71E0-55FDEFA59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14" y="420723"/>
            <a:ext cx="9348388" cy="792720"/>
          </a:xfrm>
        </p:spPr>
        <p:txBody>
          <a:bodyPr>
            <a:noAutofit/>
          </a:bodyPr>
          <a:lstStyle>
            <a:lvl1pPr algn="just">
              <a:defRPr sz="2500" b="1">
                <a:solidFill>
                  <a:srgbClr val="3EACDD"/>
                </a:solidFill>
                <a:latin typeface="Aptos" panose="020B0004020202020204" pitchFamily="34" charset="0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0A2A141-D3A9-3FB3-9F1E-B66E18486D3F}"/>
              </a:ext>
            </a:extLst>
          </p:cNvPr>
          <p:cNvGrpSpPr/>
          <p:nvPr userDrawn="1"/>
        </p:nvGrpSpPr>
        <p:grpSpPr>
          <a:xfrm>
            <a:off x="230597" y="5809301"/>
            <a:ext cx="3168000" cy="828000"/>
            <a:chOff x="230597" y="5809301"/>
            <a:chExt cx="3168000" cy="828000"/>
          </a:xfrm>
        </p:grpSpPr>
        <p:pic>
          <p:nvPicPr>
            <p:cNvPr id="12" name="Imagem 11" descr="Uma imagem com texto, Tipo de letra, captura de ecrã, Azul elétrico&#10;&#10;Descrição gerada automaticamente">
              <a:extLst>
                <a:ext uri="{FF2B5EF4-FFF2-40B4-BE49-F238E27FC236}">
                  <a16:creationId xmlns:a16="http://schemas.microsoft.com/office/drawing/2014/main" id="{0607FAD2-6F7C-4901-EA23-F6B5210ACCF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5" r="25600"/>
            <a:stretch/>
          </p:blipFill>
          <p:spPr bwMode="auto">
            <a:xfrm>
              <a:off x="1797476" y="6287210"/>
              <a:ext cx="1601121" cy="35009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0DF3E8E0-F9FD-C10B-5B1E-00CF137C817D}"/>
                </a:ext>
              </a:extLst>
            </p:cNvPr>
            <p:cNvGrpSpPr/>
            <p:nvPr userDrawn="1"/>
          </p:nvGrpSpPr>
          <p:grpSpPr>
            <a:xfrm>
              <a:off x="230597" y="5809301"/>
              <a:ext cx="1385226" cy="828000"/>
              <a:chOff x="230597" y="5809301"/>
              <a:chExt cx="1385226" cy="828000"/>
            </a:xfrm>
          </p:grpSpPr>
          <p:pic>
            <p:nvPicPr>
              <p:cNvPr id="14" name="Picture 4" descr="Uma imagem com Gráficos, Tipo de letra, símbolo, logótipo&#10;&#10;Descrição gerada automaticamente">
                <a:extLst>
                  <a:ext uri="{FF2B5EF4-FFF2-40B4-BE49-F238E27FC236}">
                    <a16:creationId xmlns:a16="http://schemas.microsoft.com/office/drawing/2014/main" id="{C1CD645F-D232-F50C-CC29-C8BA2AA20FE9}"/>
                  </a:ext>
                </a:extLst>
              </p:cNvPr>
              <p:cNvPicPr/>
              <p:nvPr userDrawn="1"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230597" y="5809301"/>
                <a:ext cx="1385226" cy="411872"/>
              </a:xfrm>
              <a:prstGeom prst="rect">
                <a:avLst/>
              </a:prstGeom>
              <a:noFill/>
              <a:ln>
                <a:noFill/>
                <a:prstDash/>
              </a:ln>
            </p:spPr>
          </p:pic>
          <p:grpSp>
            <p:nvGrpSpPr>
              <p:cNvPr id="15" name="Agrupar 14">
                <a:extLst>
                  <a:ext uri="{FF2B5EF4-FFF2-40B4-BE49-F238E27FC236}">
                    <a16:creationId xmlns:a16="http://schemas.microsoft.com/office/drawing/2014/main" id="{8B27C70B-DB0F-01AE-72A9-4F874069B3FD}"/>
                  </a:ext>
                </a:extLst>
              </p:cNvPr>
              <p:cNvGrpSpPr/>
              <p:nvPr userDrawn="1"/>
            </p:nvGrpSpPr>
            <p:grpSpPr>
              <a:xfrm>
                <a:off x="294169" y="6259577"/>
                <a:ext cx="1258082" cy="377724"/>
                <a:chOff x="148083" y="6302885"/>
                <a:chExt cx="1280310" cy="396000"/>
              </a:xfrm>
            </p:grpSpPr>
            <p:pic>
              <p:nvPicPr>
                <p:cNvPr id="16" name="Imagem 15" descr="Uma imagem com texto, Gráficos, logótipo, Tipo de letra&#10;&#10;Descrição gerada automaticamente">
                  <a:extLst>
                    <a:ext uri="{FF2B5EF4-FFF2-40B4-BE49-F238E27FC236}">
                      <a16:creationId xmlns:a16="http://schemas.microsoft.com/office/drawing/2014/main" id="{8DA84D18-E599-7166-5499-A733E6571C9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8" t="10275" r="23554" b="19311"/>
                <a:stretch/>
              </p:blipFill>
              <p:spPr bwMode="auto">
                <a:xfrm>
                  <a:off x="148083" y="6302885"/>
                  <a:ext cx="711635" cy="39600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7" name="Imagem 16" descr="Uma imagem com Gráficos, Tipo de letra, design gráfico, logótipo&#10;&#10;Descrição gerada automaticamente">
                  <a:extLst>
                    <a:ext uri="{FF2B5EF4-FFF2-40B4-BE49-F238E27FC236}">
                      <a16:creationId xmlns:a16="http://schemas.microsoft.com/office/drawing/2014/main" id="{6B548CC2-C19C-FC7E-29D0-A1FCAF38173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3722" y="6320885"/>
                  <a:ext cx="514671" cy="3600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A983B7EC-7691-C97F-71B8-A708DB0999B6}"/>
              </a:ext>
            </a:extLst>
          </p:cNvPr>
          <p:cNvSpPr txBox="1"/>
          <p:nvPr userDrawn="1"/>
        </p:nvSpPr>
        <p:spPr>
          <a:xfrm>
            <a:off x="271814" y="133144"/>
            <a:ext cx="451713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00" i="1">
                <a:solidFill>
                  <a:schemeClr val="bg2">
                    <a:lumMod val="75000"/>
                  </a:schemeClr>
                </a:solidFill>
                <a:latin typeface="Aptos" panose="020B0004020202020204" pitchFamily="34" charset="0"/>
              </a:rPr>
              <a:t>Curso de Formação de Mentores na Área da Justiça Juvenil</a:t>
            </a:r>
          </a:p>
        </p:txBody>
      </p:sp>
    </p:spTree>
    <p:extLst>
      <p:ext uri="{BB962C8B-B14F-4D97-AF65-F5344CB8AC3E}">
        <p14:creationId xmlns:p14="http://schemas.microsoft.com/office/powerpoint/2010/main" val="3304078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6D3EF3A-E83F-911B-D811-8B17F60C69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3FB30FD-5E23-6ED6-71E0-55FDEFA59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14" y="274081"/>
            <a:ext cx="9348388" cy="792720"/>
          </a:xfrm>
        </p:spPr>
        <p:txBody>
          <a:bodyPr>
            <a:noAutofit/>
          </a:bodyPr>
          <a:lstStyle>
            <a:lvl1pPr algn="just">
              <a:defRPr sz="2500" b="1">
                <a:solidFill>
                  <a:srgbClr val="3EACDD"/>
                </a:solidFill>
                <a:latin typeface="Aptos" panose="020B0004020202020204" pitchFamily="34" charset="0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0A2A141-D3A9-3FB3-9F1E-B66E18486D3F}"/>
              </a:ext>
            </a:extLst>
          </p:cNvPr>
          <p:cNvGrpSpPr/>
          <p:nvPr userDrawn="1"/>
        </p:nvGrpSpPr>
        <p:grpSpPr>
          <a:xfrm>
            <a:off x="230597" y="5809301"/>
            <a:ext cx="3168000" cy="828000"/>
            <a:chOff x="230597" y="5809301"/>
            <a:chExt cx="3168000" cy="828000"/>
          </a:xfrm>
        </p:grpSpPr>
        <p:pic>
          <p:nvPicPr>
            <p:cNvPr id="12" name="Imagem 11" descr="Uma imagem com texto, Tipo de letra, captura de ecrã, Azul elétrico&#10;&#10;Descrição gerada automaticamente">
              <a:extLst>
                <a:ext uri="{FF2B5EF4-FFF2-40B4-BE49-F238E27FC236}">
                  <a16:creationId xmlns:a16="http://schemas.microsoft.com/office/drawing/2014/main" id="{0607FAD2-6F7C-4901-EA23-F6B5210ACCF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5" r="25600"/>
            <a:stretch/>
          </p:blipFill>
          <p:spPr bwMode="auto">
            <a:xfrm>
              <a:off x="1797476" y="6287210"/>
              <a:ext cx="1601121" cy="35009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0DF3E8E0-F9FD-C10B-5B1E-00CF137C817D}"/>
                </a:ext>
              </a:extLst>
            </p:cNvPr>
            <p:cNvGrpSpPr/>
            <p:nvPr userDrawn="1"/>
          </p:nvGrpSpPr>
          <p:grpSpPr>
            <a:xfrm>
              <a:off x="230597" y="5809301"/>
              <a:ext cx="1385226" cy="828000"/>
              <a:chOff x="230597" y="5809301"/>
              <a:chExt cx="1385226" cy="828000"/>
            </a:xfrm>
          </p:grpSpPr>
          <p:pic>
            <p:nvPicPr>
              <p:cNvPr id="14" name="Picture 4" descr="Uma imagem com Gráficos, Tipo de letra, símbolo, logótipo&#10;&#10;Descrição gerada automaticamente">
                <a:extLst>
                  <a:ext uri="{FF2B5EF4-FFF2-40B4-BE49-F238E27FC236}">
                    <a16:creationId xmlns:a16="http://schemas.microsoft.com/office/drawing/2014/main" id="{C1CD645F-D232-F50C-CC29-C8BA2AA20FE9}"/>
                  </a:ext>
                </a:extLst>
              </p:cNvPr>
              <p:cNvPicPr/>
              <p:nvPr userDrawn="1"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230597" y="5809301"/>
                <a:ext cx="1385226" cy="411872"/>
              </a:xfrm>
              <a:prstGeom prst="rect">
                <a:avLst/>
              </a:prstGeom>
              <a:noFill/>
              <a:ln>
                <a:noFill/>
                <a:prstDash/>
              </a:ln>
            </p:spPr>
          </p:pic>
          <p:grpSp>
            <p:nvGrpSpPr>
              <p:cNvPr id="15" name="Agrupar 14">
                <a:extLst>
                  <a:ext uri="{FF2B5EF4-FFF2-40B4-BE49-F238E27FC236}">
                    <a16:creationId xmlns:a16="http://schemas.microsoft.com/office/drawing/2014/main" id="{8B27C70B-DB0F-01AE-72A9-4F874069B3FD}"/>
                  </a:ext>
                </a:extLst>
              </p:cNvPr>
              <p:cNvGrpSpPr/>
              <p:nvPr userDrawn="1"/>
            </p:nvGrpSpPr>
            <p:grpSpPr>
              <a:xfrm>
                <a:off x="294169" y="6259577"/>
                <a:ext cx="1258082" cy="377724"/>
                <a:chOff x="148083" y="6302885"/>
                <a:chExt cx="1280310" cy="396000"/>
              </a:xfrm>
            </p:grpSpPr>
            <p:pic>
              <p:nvPicPr>
                <p:cNvPr id="16" name="Imagem 15" descr="Uma imagem com texto, Gráficos, logótipo, Tipo de letra&#10;&#10;Descrição gerada automaticamente">
                  <a:extLst>
                    <a:ext uri="{FF2B5EF4-FFF2-40B4-BE49-F238E27FC236}">
                      <a16:creationId xmlns:a16="http://schemas.microsoft.com/office/drawing/2014/main" id="{8DA84D18-E599-7166-5499-A733E6571C9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8" t="10275" r="23554" b="19311"/>
                <a:stretch/>
              </p:blipFill>
              <p:spPr bwMode="auto">
                <a:xfrm>
                  <a:off x="148083" y="6302885"/>
                  <a:ext cx="711635" cy="39600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7" name="Imagem 16" descr="Uma imagem com Gráficos, Tipo de letra, design gráfico, logótipo&#10;&#10;Descrição gerada automaticamente">
                  <a:extLst>
                    <a:ext uri="{FF2B5EF4-FFF2-40B4-BE49-F238E27FC236}">
                      <a16:creationId xmlns:a16="http://schemas.microsoft.com/office/drawing/2014/main" id="{6B548CC2-C19C-FC7E-29D0-A1FCAF38173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3722" y="6320885"/>
                  <a:ext cx="514671" cy="36000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40915293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6D3EF3A-E83F-911B-D811-8B17F60C69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790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FE17787-94DD-24C2-71E7-7C58E5C10EBF}"/>
              </a:ext>
            </a:extLst>
          </p:cNvPr>
          <p:cNvSpPr/>
          <p:nvPr userDrawn="1"/>
        </p:nvSpPr>
        <p:spPr>
          <a:xfrm>
            <a:off x="0" y="232956"/>
            <a:ext cx="1219200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EDB613C9-1A58-7824-7D86-C6A7F18E7512}"/>
              </a:ext>
            </a:extLst>
          </p:cNvPr>
          <p:cNvGrpSpPr/>
          <p:nvPr userDrawn="1"/>
        </p:nvGrpSpPr>
        <p:grpSpPr>
          <a:xfrm>
            <a:off x="1662712" y="5415033"/>
            <a:ext cx="8668569" cy="928310"/>
            <a:chOff x="1662712" y="5415033"/>
            <a:chExt cx="8668569" cy="928310"/>
          </a:xfrm>
        </p:grpSpPr>
        <p:pic>
          <p:nvPicPr>
            <p:cNvPr id="16" name="Εικόνα 8">
              <a:extLst>
                <a:ext uri="{FF2B5EF4-FFF2-40B4-BE49-F238E27FC236}">
                  <a16:creationId xmlns:a16="http://schemas.microsoft.com/office/drawing/2014/main" id="{29098376-3EB7-4BCD-BF97-3E63CDF96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712" y="5679562"/>
              <a:ext cx="1906111" cy="399253"/>
            </a:xfrm>
            <a:prstGeom prst="rect">
              <a:avLst/>
            </a:prstGeom>
          </p:spPr>
        </p:pic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24D23F95-5E12-DFB7-28A2-8F04825D93F5}"/>
                </a:ext>
              </a:extLst>
            </p:cNvPr>
            <p:cNvGrpSpPr/>
            <p:nvPr/>
          </p:nvGrpSpPr>
          <p:grpSpPr>
            <a:xfrm>
              <a:off x="3627584" y="5415033"/>
              <a:ext cx="6703697" cy="928310"/>
              <a:chOff x="3627584" y="5415033"/>
              <a:chExt cx="6703697" cy="92831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C08BE3D-8F8C-773C-CEEE-2B9FDB79DF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4031" y="5442648"/>
                <a:ext cx="745901" cy="745221"/>
              </a:xfrm>
              <a:prstGeom prst="rect">
                <a:avLst/>
              </a:prstGeom>
            </p:spPr>
          </p:pic>
          <p:pic>
            <p:nvPicPr>
              <p:cNvPr id="9" name="Picture 3" descr="Text&#10;&#10;Description automatically generated">
                <a:extLst>
                  <a:ext uri="{FF2B5EF4-FFF2-40B4-BE49-F238E27FC236}">
                    <a16:creationId xmlns:a16="http://schemas.microsoft.com/office/drawing/2014/main" id="{4576D0B2-90D7-09E6-841B-CC7D3839E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4054" y="5564900"/>
                <a:ext cx="1052995" cy="441995"/>
              </a:xfrm>
              <a:prstGeom prst="rect">
                <a:avLst/>
              </a:prstGeom>
            </p:spPr>
          </p:pic>
          <p:pic>
            <p:nvPicPr>
              <p:cNvPr id="10" name="Picture 5" descr="Logo&#10;&#10;Description automatically generated">
                <a:extLst>
                  <a:ext uri="{FF2B5EF4-FFF2-40B4-BE49-F238E27FC236}">
                    <a16:creationId xmlns:a16="http://schemas.microsoft.com/office/drawing/2014/main" id="{10808821-948C-C404-8EED-1443220FAC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6914" y="5415033"/>
                <a:ext cx="980054" cy="762265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95D7846-8CAB-B097-FAD1-11D2210E97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87542" y="5558565"/>
                <a:ext cx="651720" cy="65172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B604B68-E29D-E44C-FECA-5B1EE56645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3950" y="5466733"/>
                <a:ext cx="876610" cy="87661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16460FE5-289A-CCDF-121A-084EC7B1B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27584" y="5473773"/>
                <a:ext cx="619488" cy="616735"/>
              </a:xfrm>
              <a:prstGeom prst="rect">
                <a:avLst/>
              </a:prstGeom>
            </p:spPr>
          </p:pic>
          <p:pic>
            <p:nvPicPr>
              <p:cNvPr id="32" name="Picture 3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6078CFD3-F795-D80C-792A-B6009C96AA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16245" y="5588841"/>
                <a:ext cx="715036" cy="572598"/>
              </a:xfrm>
              <a:prstGeom prst="rect">
                <a:avLst/>
              </a:prstGeom>
            </p:spPr>
          </p:pic>
        </p:grpSp>
      </p:grpSp>
      <p:sp>
        <p:nvSpPr>
          <p:cNvPr id="11" name="Rectangle 8">
            <a:extLst>
              <a:ext uri="{FF2B5EF4-FFF2-40B4-BE49-F238E27FC236}">
                <a16:creationId xmlns:a16="http://schemas.microsoft.com/office/drawing/2014/main" id="{7B144CC6-098F-5573-E1F4-C9651571446C}"/>
              </a:ext>
            </a:extLst>
          </p:cNvPr>
          <p:cNvSpPr/>
          <p:nvPr userDrawn="1"/>
        </p:nvSpPr>
        <p:spPr>
          <a:xfrm flipV="1">
            <a:off x="11867499" y="2880957"/>
            <a:ext cx="45719" cy="39770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7" name="Imagem 16" descr="Uma imagem com Tipo de letra, texto, logótipo, Gráficos&#10;&#10;Descrição gerada automaticamente">
            <a:extLst>
              <a:ext uri="{FF2B5EF4-FFF2-40B4-BE49-F238E27FC236}">
                <a16:creationId xmlns:a16="http://schemas.microsoft.com/office/drawing/2014/main" id="{D45C0A84-13DB-2E59-76FF-A3407AF434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072" y="426179"/>
            <a:ext cx="1627200" cy="189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00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6404FAE0-B8BC-32AB-6C0F-7F3150C1C0FA}"/>
              </a:ext>
            </a:extLst>
          </p:cNvPr>
          <p:cNvGrpSpPr/>
          <p:nvPr userDrawn="1"/>
        </p:nvGrpSpPr>
        <p:grpSpPr>
          <a:xfrm>
            <a:off x="230597" y="5809301"/>
            <a:ext cx="3168000" cy="828000"/>
            <a:chOff x="230597" y="5809301"/>
            <a:chExt cx="3168000" cy="828000"/>
          </a:xfrm>
        </p:grpSpPr>
        <p:pic>
          <p:nvPicPr>
            <p:cNvPr id="11" name="Imagem 10" descr="Uma imagem com texto, Tipo de letra, captura de ecrã, Azul elétrico&#10;&#10;Descrição gerada automaticamente">
              <a:extLst>
                <a:ext uri="{FF2B5EF4-FFF2-40B4-BE49-F238E27FC236}">
                  <a16:creationId xmlns:a16="http://schemas.microsoft.com/office/drawing/2014/main" id="{DE796B67-72A9-CD50-130D-242332CCF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5" r="25600"/>
            <a:stretch/>
          </p:blipFill>
          <p:spPr bwMode="auto">
            <a:xfrm>
              <a:off x="1797476" y="6287210"/>
              <a:ext cx="1601121" cy="35009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C214FBC6-9A7F-E0F3-A536-286264E3D5BF}"/>
                </a:ext>
              </a:extLst>
            </p:cNvPr>
            <p:cNvGrpSpPr/>
            <p:nvPr userDrawn="1"/>
          </p:nvGrpSpPr>
          <p:grpSpPr>
            <a:xfrm>
              <a:off x="230597" y="5809301"/>
              <a:ext cx="1385226" cy="828000"/>
              <a:chOff x="230597" y="5809301"/>
              <a:chExt cx="1385226" cy="828000"/>
            </a:xfrm>
          </p:grpSpPr>
          <p:pic>
            <p:nvPicPr>
              <p:cNvPr id="13" name="Picture 4" descr="Uma imagem com Gráficos, Tipo de letra, símbolo, logótipo&#10;&#10;Descrição gerada automaticamente">
                <a:extLst>
                  <a:ext uri="{FF2B5EF4-FFF2-40B4-BE49-F238E27FC236}">
                    <a16:creationId xmlns:a16="http://schemas.microsoft.com/office/drawing/2014/main" id="{BFBACFC5-A458-FE7E-9576-ABFDD621029E}"/>
                  </a:ext>
                </a:extLst>
              </p:cNvPr>
              <p:cNvPicPr/>
              <p:nvPr userDrawn="1"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230597" y="5809301"/>
                <a:ext cx="1385226" cy="411872"/>
              </a:xfrm>
              <a:prstGeom prst="rect">
                <a:avLst/>
              </a:prstGeom>
              <a:noFill/>
              <a:ln>
                <a:noFill/>
                <a:prstDash/>
              </a:ln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CDEC71ED-9B7D-E147-6269-CF599AE48090}"/>
                  </a:ext>
                </a:extLst>
              </p:cNvPr>
              <p:cNvGrpSpPr/>
              <p:nvPr userDrawn="1"/>
            </p:nvGrpSpPr>
            <p:grpSpPr>
              <a:xfrm>
                <a:off x="294169" y="6259577"/>
                <a:ext cx="1258082" cy="377724"/>
                <a:chOff x="148083" y="6302885"/>
                <a:chExt cx="1280310" cy="396000"/>
              </a:xfrm>
            </p:grpSpPr>
            <p:pic>
              <p:nvPicPr>
                <p:cNvPr id="15" name="Imagem 14" descr="Uma imagem com texto, Gráficos, logótipo, Tipo de letra&#10;&#10;Descrição gerada automaticamente">
                  <a:extLst>
                    <a:ext uri="{FF2B5EF4-FFF2-40B4-BE49-F238E27FC236}">
                      <a16:creationId xmlns:a16="http://schemas.microsoft.com/office/drawing/2014/main" id="{A894D3D0-ED5B-1B24-A575-2EFBBAA6ACF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8" t="10275" r="23554" b="19311"/>
                <a:stretch/>
              </p:blipFill>
              <p:spPr bwMode="auto">
                <a:xfrm>
                  <a:off x="148083" y="6302885"/>
                  <a:ext cx="711635" cy="39600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6" name="Imagem 15" descr="Uma imagem com Gráficos, Tipo de letra, design gráfico, logótipo&#10;&#10;Descrição gerada automaticamente">
                  <a:extLst>
                    <a:ext uri="{FF2B5EF4-FFF2-40B4-BE49-F238E27FC236}">
                      <a16:creationId xmlns:a16="http://schemas.microsoft.com/office/drawing/2014/main" id="{130F75C9-0825-87EB-CEB3-304B4CA1514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3722" y="6320885"/>
                  <a:ext cx="514671" cy="3600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B87A31A8-51B3-B4E8-D21C-596ADE206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14" y="420723"/>
            <a:ext cx="9348388" cy="792720"/>
          </a:xfrm>
        </p:spPr>
        <p:txBody>
          <a:bodyPr>
            <a:noAutofit/>
          </a:bodyPr>
          <a:lstStyle>
            <a:lvl1pPr algn="just">
              <a:defRPr sz="2500" b="1">
                <a:solidFill>
                  <a:srgbClr val="3EACDD"/>
                </a:solidFill>
                <a:latin typeface="Aptos" panose="020B0004020202020204" pitchFamily="34" charset="0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DB589BA-6AAA-37AB-03D1-558309371DE7}"/>
              </a:ext>
            </a:extLst>
          </p:cNvPr>
          <p:cNvSpPr txBox="1"/>
          <p:nvPr userDrawn="1"/>
        </p:nvSpPr>
        <p:spPr>
          <a:xfrm>
            <a:off x="271814" y="133144"/>
            <a:ext cx="451713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00" i="1">
                <a:solidFill>
                  <a:schemeClr val="bg2">
                    <a:lumMod val="75000"/>
                  </a:schemeClr>
                </a:solidFill>
                <a:latin typeface="Aptos" panose="020B0004020202020204" pitchFamily="34" charset="0"/>
              </a:rPr>
              <a:t>Curso de Formação de Mentores na Área da Justiça Juvenil</a:t>
            </a:r>
          </a:p>
        </p:txBody>
      </p:sp>
    </p:spTree>
    <p:extLst>
      <p:ext uri="{BB962C8B-B14F-4D97-AF65-F5344CB8AC3E}">
        <p14:creationId xmlns:p14="http://schemas.microsoft.com/office/powerpoint/2010/main" val="34346929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azul, água, Azul elétrico, Turquesa&#10;&#10;Descrição gerada automaticamente">
            <a:extLst>
              <a:ext uri="{FF2B5EF4-FFF2-40B4-BE49-F238E27FC236}">
                <a16:creationId xmlns:a16="http://schemas.microsoft.com/office/drawing/2014/main" id="{C9C24397-72DA-AA12-8E4C-F1748103A5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1" y="-9237"/>
            <a:ext cx="12330546" cy="6954981"/>
          </a:xfrm>
          <a:prstGeom prst="rect">
            <a:avLst/>
          </a:prstGeom>
          <a:ln>
            <a:noFill/>
          </a:ln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2B600B24-FCE9-676A-8E5F-4AF948EC63C9}"/>
              </a:ext>
            </a:extLst>
          </p:cNvPr>
          <p:cNvGrpSpPr/>
          <p:nvPr userDrawn="1"/>
        </p:nvGrpSpPr>
        <p:grpSpPr>
          <a:xfrm>
            <a:off x="165945" y="5784120"/>
            <a:ext cx="3216475" cy="860743"/>
            <a:chOff x="165945" y="5784120"/>
            <a:chExt cx="3216475" cy="860743"/>
          </a:xfrm>
        </p:grpSpPr>
        <p:pic>
          <p:nvPicPr>
            <p:cNvPr id="6" name="Imagem 5" descr="Uma imagem com texto, captura de ecrã, Tipo de letra, Azul elétrico&#10;&#10;Descrição gerada automaticamente">
              <a:extLst>
                <a:ext uri="{FF2B5EF4-FFF2-40B4-BE49-F238E27FC236}">
                  <a16:creationId xmlns:a16="http://schemas.microsoft.com/office/drawing/2014/main" id="{16F59CE3-5F2D-47E6-1A55-FE51027E6F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23979" b="-1002"/>
            <a:stretch/>
          </p:blipFill>
          <p:spPr>
            <a:xfrm>
              <a:off x="1834420" y="6284133"/>
              <a:ext cx="1548000" cy="360730"/>
            </a:xfrm>
            <a:prstGeom prst="rect">
              <a:avLst/>
            </a:prstGeom>
          </p:spPr>
        </p:pic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9015AC6C-F2C9-A909-2544-FE25E88DB6D3}"/>
                </a:ext>
              </a:extLst>
            </p:cNvPr>
            <p:cNvGrpSpPr/>
            <p:nvPr userDrawn="1"/>
          </p:nvGrpSpPr>
          <p:grpSpPr>
            <a:xfrm>
              <a:off x="165945" y="5784120"/>
              <a:ext cx="1512000" cy="860743"/>
              <a:chOff x="165945" y="5784120"/>
              <a:chExt cx="1512000" cy="860743"/>
            </a:xfrm>
          </p:grpSpPr>
          <p:pic>
            <p:nvPicPr>
              <p:cNvPr id="9" name="Imagem 8" descr="Uma imagem com Tipo de letra, Gráficos, logótipo, texto&#10;&#10;Descrição gerada automaticamente">
                <a:extLst>
                  <a:ext uri="{FF2B5EF4-FFF2-40B4-BE49-F238E27FC236}">
                    <a16:creationId xmlns:a16="http://schemas.microsoft.com/office/drawing/2014/main" id="{DCA74C32-FA4D-49D7-FBC6-850D9C729FA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72" t="31651" r="14929" b="32391"/>
              <a:stretch/>
            </p:blipFill>
            <p:spPr>
              <a:xfrm>
                <a:off x="165945" y="5784120"/>
                <a:ext cx="1512000" cy="466709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CDEC71ED-9B7D-E147-6269-CF599AE48090}"/>
                  </a:ext>
                </a:extLst>
              </p:cNvPr>
              <p:cNvGrpSpPr/>
              <p:nvPr userDrawn="1"/>
            </p:nvGrpSpPr>
            <p:grpSpPr>
              <a:xfrm>
                <a:off x="292904" y="6267139"/>
                <a:ext cx="1258082" cy="377724"/>
                <a:chOff x="148083" y="6302885"/>
                <a:chExt cx="1280310" cy="396000"/>
              </a:xfrm>
            </p:grpSpPr>
            <p:pic>
              <p:nvPicPr>
                <p:cNvPr id="15" name="Imagem 14" descr="Uma imagem com texto, Gráficos, logótipo, Tipo de letra&#10;&#10;Descrição gerada automaticamente">
                  <a:extLst>
                    <a:ext uri="{FF2B5EF4-FFF2-40B4-BE49-F238E27FC236}">
                      <a16:creationId xmlns:a16="http://schemas.microsoft.com/office/drawing/2014/main" id="{A894D3D0-ED5B-1B24-A575-2EFBBAA6ACF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8" t="10275" r="23554" b="19311"/>
                <a:stretch/>
              </p:blipFill>
              <p:spPr bwMode="auto">
                <a:xfrm>
                  <a:off x="148083" y="6302885"/>
                  <a:ext cx="711635" cy="39600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6" name="Imagem 15" descr="Uma imagem com Gráficos, Tipo de letra, design gráfico, logótipo&#10;&#10;Descrição gerada automaticamente">
                  <a:extLst>
                    <a:ext uri="{FF2B5EF4-FFF2-40B4-BE49-F238E27FC236}">
                      <a16:creationId xmlns:a16="http://schemas.microsoft.com/office/drawing/2014/main" id="{130F75C9-0825-87EB-CEB3-304B4CA1514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3722" y="6320885"/>
                  <a:ext cx="514671" cy="3600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1BEF3588-CF71-6294-E71E-BA1BE2ADB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14" y="420723"/>
            <a:ext cx="9348388" cy="792720"/>
          </a:xfrm>
        </p:spPr>
        <p:txBody>
          <a:bodyPr>
            <a:noAutofit/>
          </a:bodyPr>
          <a:lstStyle>
            <a:lvl1pPr algn="just">
              <a:defRPr sz="25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84C1DC7-3C39-390F-55DA-02BA1E25FCE2}"/>
              </a:ext>
            </a:extLst>
          </p:cNvPr>
          <p:cNvSpPr txBox="1"/>
          <p:nvPr userDrawn="1"/>
        </p:nvSpPr>
        <p:spPr>
          <a:xfrm>
            <a:off x="271814" y="133144"/>
            <a:ext cx="451713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00" i="1">
                <a:solidFill>
                  <a:schemeClr val="bg1"/>
                </a:solidFill>
                <a:latin typeface="Aptos" panose="020B0004020202020204" pitchFamily="34" charset="0"/>
              </a:rPr>
              <a:t>Curso de Formação de Mentores na Área da Justiça Juvenil</a:t>
            </a:r>
          </a:p>
        </p:txBody>
      </p:sp>
    </p:spTree>
    <p:extLst>
      <p:ext uri="{BB962C8B-B14F-4D97-AF65-F5344CB8AC3E}">
        <p14:creationId xmlns:p14="http://schemas.microsoft.com/office/powerpoint/2010/main" val="42250510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azul, água, Azul elétrico, Turquesa&#10;&#10;Descrição gerada automaticamente">
            <a:extLst>
              <a:ext uri="{FF2B5EF4-FFF2-40B4-BE49-F238E27FC236}">
                <a16:creationId xmlns:a16="http://schemas.microsoft.com/office/drawing/2014/main" id="{C9C24397-72DA-AA12-8E4C-F1748103A5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1" y="-9237"/>
            <a:ext cx="12330546" cy="6954981"/>
          </a:xfrm>
          <a:prstGeom prst="rect">
            <a:avLst/>
          </a:prstGeom>
          <a:ln>
            <a:noFill/>
          </a:ln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2B600B24-FCE9-676A-8E5F-4AF948EC63C9}"/>
              </a:ext>
            </a:extLst>
          </p:cNvPr>
          <p:cNvGrpSpPr/>
          <p:nvPr userDrawn="1"/>
        </p:nvGrpSpPr>
        <p:grpSpPr>
          <a:xfrm>
            <a:off x="165945" y="5784120"/>
            <a:ext cx="3216475" cy="860743"/>
            <a:chOff x="165945" y="5784120"/>
            <a:chExt cx="3216475" cy="860743"/>
          </a:xfrm>
        </p:grpSpPr>
        <p:pic>
          <p:nvPicPr>
            <p:cNvPr id="6" name="Imagem 5" descr="Uma imagem com texto, captura de ecrã, Tipo de letra, Azul elétrico&#10;&#10;Descrição gerada automaticamente">
              <a:extLst>
                <a:ext uri="{FF2B5EF4-FFF2-40B4-BE49-F238E27FC236}">
                  <a16:creationId xmlns:a16="http://schemas.microsoft.com/office/drawing/2014/main" id="{16F59CE3-5F2D-47E6-1A55-FE51027E6F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23979" b="-1002"/>
            <a:stretch/>
          </p:blipFill>
          <p:spPr>
            <a:xfrm>
              <a:off x="1834420" y="6284133"/>
              <a:ext cx="1548000" cy="360730"/>
            </a:xfrm>
            <a:prstGeom prst="rect">
              <a:avLst/>
            </a:prstGeom>
          </p:spPr>
        </p:pic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9015AC6C-F2C9-A909-2544-FE25E88DB6D3}"/>
                </a:ext>
              </a:extLst>
            </p:cNvPr>
            <p:cNvGrpSpPr/>
            <p:nvPr userDrawn="1"/>
          </p:nvGrpSpPr>
          <p:grpSpPr>
            <a:xfrm>
              <a:off x="165945" y="5784120"/>
              <a:ext cx="1512000" cy="860743"/>
              <a:chOff x="165945" y="5784120"/>
              <a:chExt cx="1512000" cy="860743"/>
            </a:xfrm>
          </p:grpSpPr>
          <p:pic>
            <p:nvPicPr>
              <p:cNvPr id="9" name="Imagem 8" descr="Uma imagem com Tipo de letra, Gráficos, logótipo, texto&#10;&#10;Descrição gerada automaticamente">
                <a:extLst>
                  <a:ext uri="{FF2B5EF4-FFF2-40B4-BE49-F238E27FC236}">
                    <a16:creationId xmlns:a16="http://schemas.microsoft.com/office/drawing/2014/main" id="{DCA74C32-FA4D-49D7-FBC6-850D9C729FA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72" t="31651" r="14929" b="32391"/>
              <a:stretch/>
            </p:blipFill>
            <p:spPr>
              <a:xfrm>
                <a:off x="165945" y="5784120"/>
                <a:ext cx="1512000" cy="466709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CDEC71ED-9B7D-E147-6269-CF599AE48090}"/>
                  </a:ext>
                </a:extLst>
              </p:cNvPr>
              <p:cNvGrpSpPr/>
              <p:nvPr userDrawn="1"/>
            </p:nvGrpSpPr>
            <p:grpSpPr>
              <a:xfrm>
                <a:off x="292904" y="6267139"/>
                <a:ext cx="1258082" cy="377724"/>
                <a:chOff x="148083" y="6302885"/>
                <a:chExt cx="1280310" cy="396000"/>
              </a:xfrm>
            </p:grpSpPr>
            <p:pic>
              <p:nvPicPr>
                <p:cNvPr id="15" name="Imagem 14" descr="Uma imagem com texto, Gráficos, logótipo, Tipo de letra&#10;&#10;Descrição gerada automaticamente">
                  <a:extLst>
                    <a:ext uri="{FF2B5EF4-FFF2-40B4-BE49-F238E27FC236}">
                      <a16:creationId xmlns:a16="http://schemas.microsoft.com/office/drawing/2014/main" id="{A894D3D0-ED5B-1B24-A575-2EFBBAA6ACF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8" t="10275" r="23554" b="19311"/>
                <a:stretch/>
              </p:blipFill>
              <p:spPr bwMode="auto">
                <a:xfrm>
                  <a:off x="148083" y="6302885"/>
                  <a:ext cx="711635" cy="39600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6" name="Imagem 15" descr="Uma imagem com Gráficos, Tipo de letra, design gráfico, logótipo&#10;&#10;Descrição gerada automaticamente">
                  <a:extLst>
                    <a:ext uri="{FF2B5EF4-FFF2-40B4-BE49-F238E27FC236}">
                      <a16:creationId xmlns:a16="http://schemas.microsoft.com/office/drawing/2014/main" id="{130F75C9-0825-87EB-CEB3-304B4CA1514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3722" y="6320885"/>
                  <a:ext cx="514671" cy="3600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1BEF3588-CF71-6294-E71E-BA1BE2ADB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14" y="3032640"/>
            <a:ext cx="9348388" cy="792720"/>
          </a:xfrm>
        </p:spPr>
        <p:txBody>
          <a:bodyPr>
            <a:noAutofit/>
          </a:bodyPr>
          <a:lstStyle>
            <a:lvl1pPr algn="just">
              <a:defRPr sz="25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39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6;p17">
            <a:extLst>
              <a:ext uri="{FF2B5EF4-FFF2-40B4-BE49-F238E27FC236}">
                <a16:creationId xmlns:a16="http://schemas.microsoft.com/office/drawing/2014/main" id="{DFB75F22-CDFC-DED6-6CA5-7DC6C580EA4A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50000"/>
          </a:blip>
          <a:srcRect b="1554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97;p17">
            <a:extLst>
              <a:ext uri="{FF2B5EF4-FFF2-40B4-BE49-F238E27FC236}">
                <a16:creationId xmlns:a16="http://schemas.microsoft.com/office/drawing/2014/main" id="{032C22CE-CD06-5342-D35A-BEF80D6E7E54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dk1">
              <a:alpha val="4392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2B600B24-FCE9-676A-8E5F-4AF948EC63C9}"/>
              </a:ext>
            </a:extLst>
          </p:cNvPr>
          <p:cNvGrpSpPr/>
          <p:nvPr userDrawn="1"/>
        </p:nvGrpSpPr>
        <p:grpSpPr>
          <a:xfrm>
            <a:off x="165945" y="5784120"/>
            <a:ext cx="3216475" cy="860743"/>
            <a:chOff x="165945" y="5784120"/>
            <a:chExt cx="3216475" cy="860743"/>
          </a:xfrm>
        </p:grpSpPr>
        <p:pic>
          <p:nvPicPr>
            <p:cNvPr id="6" name="Imagem 5" descr="Uma imagem com texto, captura de ecrã, Tipo de letra, Azul elétrico&#10;&#10;Descrição gerada automaticamente">
              <a:extLst>
                <a:ext uri="{FF2B5EF4-FFF2-40B4-BE49-F238E27FC236}">
                  <a16:creationId xmlns:a16="http://schemas.microsoft.com/office/drawing/2014/main" id="{16F59CE3-5F2D-47E6-1A55-FE51027E6F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23979" b="-1002"/>
            <a:stretch/>
          </p:blipFill>
          <p:spPr>
            <a:xfrm>
              <a:off x="1834420" y="6284133"/>
              <a:ext cx="1548000" cy="360730"/>
            </a:xfrm>
            <a:prstGeom prst="rect">
              <a:avLst/>
            </a:prstGeom>
          </p:spPr>
        </p:pic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9015AC6C-F2C9-A909-2544-FE25E88DB6D3}"/>
                </a:ext>
              </a:extLst>
            </p:cNvPr>
            <p:cNvGrpSpPr/>
            <p:nvPr userDrawn="1"/>
          </p:nvGrpSpPr>
          <p:grpSpPr>
            <a:xfrm>
              <a:off x="165945" y="5784120"/>
              <a:ext cx="1512000" cy="860743"/>
              <a:chOff x="165945" y="5784120"/>
              <a:chExt cx="1512000" cy="860743"/>
            </a:xfrm>
          </p:grpSpPr>
          <p:pic>
            <p:nvPicPr>
              <p:cNvPr id="9" name="Imagem 8" descr="Uma imagem com Tipo de letra, Gráficos, logótipo, texto&#10;&#10;Descrição gerada automaticamente">
                <a:extLst>
                  <a:ext uri="{FF2B5EF4-FFF2-40B4-BE49-F238E27FC236}">
                    <a16:creationId xmlns:a16="http://schemas.microsoft.com/office/drawing/2014/main" id="{DCA74C32-FA4D-49D7-FBC6-850D9C729FA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72" t="31651" r="14929" b="32391"/>
              <a:stretch/>
            </p:blipFill>
            <p:spPr>
              <a:xfrm>
                <a:off x="165945" y="5784120"/>
                <a:ext cx="1512000" cy="466709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CDEC71ED-9B7D-E147-6269-CF599AE48090}"/>
                  </a:ext>
                </a:extLst>
              </p:cNvPr>
              <p:cNvGrpSpPr/>
              <p:nvPr userDrawn="1"/>
            </p:nvGrpSpPr>
            <p:grpSpPr>
              <a:xfrm>
                <a:off x="292904" y="6267139"/>
                <a:ext cx="1258082" cy="377724"/>
                <a:chOff x="148083" y="6302885"/>
                <a:chExt cx="1280310" cy="396000"/>
              </a:xfrm>
            </p:grpSpPr>
            <p:pic>
              <p:nvPicPr>
                <p:cNvPr id="15" name="Imagem 14" descr="Uma imagem com texto, Gráficos, logótipo, Tipo de letra&#10;&#10;Descrição gerada automaticamente">
                  <a:extLst>
                    <a:ext uri="{FF2B5EF4-FFF2-40B4-BE49-F238E27FC236}">
                      <a16:creationId xmlns:a16="http://schemas.microsoft.com/office/drawing/2014/main" id="{A894D3D0-ED5B-1B24-A575-2EFBBAA6ACF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8" t="10275" r="23554" b="19311"/>
                <a:stretch/>
              </p:blipFill>
              <p:spPr bwMode="auto">
                <a:xfrm>
                  <a:off x="148083" y="6302885"/>
                  <a:ext cx="711635" cy="39600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6" name="Imagem 15" descr="Uma imagem com Gráficos, Tipo de letra, design gráfico, logótipo&#10;&#10;Descrição gerada automaticamente">
                  <a:extLst>
                    <a:ext uri="{FF2B5EF4-FFF2-40B4-BE49-F238E27FC236}">
                      <a16:creationId xmlns:a16="http://schemas.microsoft.com/office/drawing/2014/main" id="{130F75C9-0825-87EB-CEB3-304B4CA1514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3722" y="6320885"/>
                  <a:ext cx="514671" cy="3600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1BEF3588-CF71-6294-E71E-BA1BE2ADB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14" y="3032640"/>
            <a:ext cx="9348388" cy="792720"/>
          </a:xfrm>
        </p:spPr>
        <p:txBody>
          <a:bodyPr>
            <a:noAutofit/>
          </a:bodyPr>
          <a:lstStyle>
            <a:lvl1pPr algn="just">
              <a:defRPr sz="25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02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7;p17">
            <a:extLst>
              <a:ext uri="{FF2B5EF4-FFF2-40B4-BE49-F238E27FC236}">
                <a16:creationId xmlns:a16="http://schemas.microsoft.com/office/drawing/2014/main" id="{032C22CE-CD06-5342-D35A-BEF80D6E7E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4392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377;p21" descr="Óculos em cima de um livro">
            <a:extLst>
              <a:ext uri="{FF2B5EF4-FFF2-40B4-BE49-F238E27FC236}">
                <a16:creationId xmlns:a16="http://schemas.microsoft.com/office/drawing/2014/main" id="{6E6AABC6-38D5-F3D1-FCDC-DD8ECD15EF66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35000"/>
          </a:blip>
          <a:srcRect b="15044"/>
          <a:stretch/>
        </p:blipFill>
        <p:spPr>
          <a:xfrm>
            <a:off x="-12700" y="-12700"/>
            <a:ext cx="12204700" cy="68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2B600B24-FCE9-676A-8E5F-4AF948EC63C9}"/>
              </a:ext>
            </a:extLst>
          </p:cNvPr>
          <p:cNvGrpSpPr/>
          <p:nvPr userDrawn="1"/>
        </p:nvGrpSpPr>
        <p:grpSpPr>
          <a:xfrm>
            <a:off x="165945" y="5784120"/>
            <a:ext cx="3216475" cy="860743"/>
            <a:chOff x="165945" y="5784120"/>
            <a:chExt cx="3216475" cy="860743"/>
          </a:xfrm>
        </p:grpSpPr>
        <p:pic>
          <p:nvPicPr>
            <p:cNvPr id="6" name="Imagem 5" descr="Uma imagem com texto, captura de ecrã, Tipo de letra, Azul elétrico&#10;&#10;Descrição gerada automaticamente">
              <a:extLst>
                <a:ext uri="{FF2B5EF4-FFF2-40B4-BE49-F238E27FC236}">
                  <a16:creationId xmlns:a16="http://schemas.microsoft.com/office/drawing/2014/main" id="{16F59CE3-5F2D-47E6-1A55-FE51027E6F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23979" b="-1002"/>
            <a:stretch/>
          </p:blipFill>
          <p:spPr>
            <a:xfrm>
              <a:off x="1834420" y="6284133"/>
              <a:ext cx="1548000" cy="360730"/>
            </a:xfrm>
            <a:prstGeom prst="rect">
              <a:avLst/>
            </a:prstGeom>
          </p:spPr>
        </p:pic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9015AC6C-F2C9-A909-2544-FE25E88DB6D3}"/>
                </a:ext>
              </a:extLst>
            </p:cNvPr>
            <p:cNvGrpSpPr/>
            <p:nvPr userDrawn="1"/>
          </p:nvGrpSpPr>
          <p:grpSpPr>
            <a:xfrm>
              <a:off x="165945" y="5784120"/>
              <a:ext cx="1512000" cy="860743"/>
              <a:chOff x="165945" y="5784120"/>
              <a:chExt cx="1512000" cy="860743"/>
            </a:xfrm>
          </p:grpSpPr>
          <p:pic>
            <p:nvPicPr>
              <p:cNvPr id="9" name="Imagem 8" descr="Uma imagem com Tipo de letra, Gráficos, logótipo, texto&#10;&#10;Descrição gerada automaticamente">
                <a:extLst>
                  <a:ext uri="{FF2B5EF4-FFF2-40B4-BE49-F238E27FC236}">
                    <a16:creationId xmlns:a16="http://schemas.microsoft.com/office/drawing/2014/main" id="{DCA74C32-FA4D-49D7-FBC6-850D9C729FA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72" t="31651" r="14929" b="32391"/>
              <a:stretch/>
            </p:blipFill>
            <p:spPr>
              <a:xfrm>
                <a:off x="165945" y="5784120"/>
                <a:ext cx="1512000" cy="466709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CDEC71ED-9B7D-E147-6269-CF599AE48090}"/>
                  </a:ext>
                </a:extLst>
              </p:cNvPr>
              <p:cNvGrpSpPr/>
              <p:nvPr userDrawn="1"/>
            </p:nvGrpSpPr>
            <p:grpSpPr>
              <a:xfrm>
                <a:off x="292904" y="6267139"/>
                <a:ext cx="1258082" cy="377724"/>
                <a:chOff x="148083" y="6302885"/>
                <a:chExt cx="1280310" cy="396000"/>
              </a:xfrm>
            </p:grpSpPr>
            <p:pic>
              <p:nvPicPr>
                <p:cNvPr id="15" name="Imagem 14" descr="Uma imagem com texto, Gráficos, logótipo, Tipo de letra&#10;&#10;Descrição gerada automaticamente">
                  <a:extLst>
                    <a:ext uri="{FF2B5EF4-FFF2-40B4-BE49-F238E27FC236}">
                      <a16:creationId xmlns:a16="http://schemas.microsoft.com/office/drawing/2014/main" id="{A894D3D0-ED5B-1B24-A575-2EFBBAA6ACF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8" t="10275" r="23554" b="19311"/>
                <a:stretch/>
              </p:blipFill>
              <p:spPr bwMode="auto">
                <a:xfrm>
                  <a:off x="148083" y="6302885"/>
                  <a:ext cx="711635" cy="39600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6" name="Imagem 15" descr="Uma imagem com Gráficos, Tipo de letra, design gráfico, logótipo&#10;&#10;Descrição gerada automaticamente">
                  <a:extLst>
                    <a:ext uri="{FF2B5EF4-FFF2-40B4-BE49-F238E27FC236}">
                      <a16:creationId xmlns:a16="http://schemas.microsoft.com/office/drawing/2014/main" id="{130F75C9-0825-87EB-CEB3-304B4CA1514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3722" y="6320885"/>
                  <a:ext cx="514671" cy="3600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1BEF3588-CF71-6294-E71E-BA1BE2ADB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14" y="3032640"/>
            <a:ext cx="9348388" cy="792720"/>
          </a:xfrm>
        </p:spPr>
        <p:txBody>
          <a:bodyPr>
            <a:noAutofit/>
          </a:bodyPr>
          <a:lstStyle>
            <a:lvl1pPr algn="just">
              <a:defRPr sz="25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334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m pessoa, mão, dedo, unha&#10;&#10;Descrição gerada automaticamente">
            <a:extLst>
              <a:ext uri="{FF2B5EF4-FFF2-40B4-BE49-F238E27FC236}">
                <a16:creationId xmlns:a16="http://schemas.microsoft.com/office/drawing/2014/main" id="{F851345E-593A-1B53-42B9-9D503E288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Google Shape;297;p17">
            <a:extLst>
              <a:ext uri="{FF2B5EF4-FFF2-40B4-BE49-F238E27FC236}">
                <a16:creationId xmlns:a16="http://schemas.microsoft.com/office/drawing/2014/main" id="{032C22CE-CD06-5342-D35A-BEF80D6E7E54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dk1">
              <a:alpha val="4392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2B600B24-FCE9-676A-8E5F-4AF948EC63C9}"/>
              </a:ext>
            </a:extLst>
          </p:cNvPr>
          <p:cNvGrpSpPr/>
          <p:nvPr userDrawn="1"/>
        </p:nvGrpSpPr>
        <p:grpSpPr>
          <a:xfrm>
            <a:off x="165945" y="5784120"/>
            <a:ext cx="3216475" cy="860743"/>
            <a:chOff x="165945" y="5784120"/>
            <a:chExt cx="3216475" cy="860743"/>
          </a:xfrm>
        </p:grpSpPr>
        <p:pic>
          <p:nvPicPr>
            <p:cNvPr id="6" name="Imagem 5" descr="Uma imagem com texto, captura de ecrã, Tipo de letra, Azul elétrico&#10;&#10;Descrição gerada automaticamente">
              <a:extLst>
                <a:ext uri="{FF2B5EF4-FFF2-40B4-BE49-F238E27FC236}">
                  <a16:creationId xmlns:a16="http://schemas.microsoft.com/office/drawing/2014/main" id="{16F59CE3-5F2D-47E6-1A55-FE51027E6F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23979" b="-1002"/>
            <a:stretch/>
          </p:blipFill>
          <p:spPr>
            <a:xfrm>
              <a:off x="1834420" y="6284133"/>
              <a:ext cx="1548000" cy="360730"/>
            </a:xfrm>
            <a:prstGeom prst="rect">
              <a:avLst/>
            </a:prstGeom>
          </p:spPr>
        </p:pic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9015AC6C-F2C9-A909-2544-FE25E88DB6D3}"/>
                </a:ext>
              </a:extLst>
            </p:cNvPr>
            <p:cNvGrpSpPr/>
            <p:nvPr userDrawn="1"/>
          </p:nvGrpSpPr>
          <p:grpSpPr>
            <a:xfrm>
              <a:off x="165945" y="5784120"/>
              <a:ext cx="1512000" cy="860743"/>
              <a:chOff x="165945" y="5784120"/>
              <a:chExt cx="1512000" cy="860743"/>
            </a:xfrm>
          </p:grpSpPr>
          <p:pic>
            <p:nvPicPr>
              <p:cNvPr id="9" name="Imagem 8" descr="Uma imagem com Tipo de letra, Gráficos, logótipo, texto&#10;&#10;Descrição gerada automaticamente">
                <a:extLst>
                  <a:ext uri="{FF2B5EF4-FFF2-40B4-BE49-F238E27FC236}">
                    <a16:creationId xmlns:a16="http://schemas.microsoft.com/office/drawing/2014/main" id="{DCA74C32-FA4D-49D7-FBC6-850D9C729FA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72" t="31651" r="14929" b="32391"/>
              <a:stretch/>
            </p:blipFill>
            <p:spPr>
              <a:xfrm>
                <a:off x="165945" y="5784120"/>
                <a:ext cx="1512000" cy="466709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CDEC71ED-9B7D-E147-6269-CF599AE48090}"/>
                  </a:ext>
                </a:extLst>
              </p:cNvPr>
              <p:cNvGrpSpPr/>
              <p:nvPr userDrawn="1"/>
            </p:nvGrpSpPr>
            <p:grpSpPr>
              <a:xfrm>
                <a:off x="292904" y="6267139"/>
                <a:ext cx="1258082" cy="377724"/>
                <a:chOff x="148083" y="6302885"/>
                <a:chExt cx="1280310" cy="396000"/>
              </a:xfrm>
            </p:grpSpPr>
            <p:pic>
              <p:nvPicPr>
                <p:cNvPr id="15" name="Imagem 14" descr="Uma imagem com texto, Gráficos, logótipo, Tipo de letra&#10;&#10;Descrição gerada automaticamente">
                  <a:extLst>
                    <a:ext uri="{FF2B5EF4-FFF2-40B4-BE49-F238E27FC236}">
                      <a16:creationId xmlns:a16="http://schemas.microsoft.com/office/drawing/2014/main" id="{A894D3D0-ED5B-1B24-A575-2EFBBAA6ACF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8" t="10275" r="23554" b="19311"/>
                <a:stretch/>
              </p:blipFill>
              <p:spPr bwMode="auto">
                <a:xfrm>
                  <a:off x="148083" y="6302885"/>
                  <a:ext cx="711635" cy="39600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6" name="Imagem 15" descr="Uma imagem com Gráficos, Tipo de letra, design gráfico, logótipo&#10;&#10;Descrição gerada automaticamente">
                  <a:extLst>
                    <a:ext uri="{FF2B5EF4-FFF2-40B4-BE49-F238E27FC236}">
                      <a16:creationId xmlns:a16="http://schemas.microsoft.com/office/drawing/2014/main" id="{130F75C9-0825-87EB-CEB3-304B4CA1514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3722" y="6320885"/>
                  <a:ext cx="514671" cy="3600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1BEF3588-CF71-6294-E71E-BA1BE2ADB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14" y="3032640"/>
            <a:ext cx="9348388" cy="792720"/>
          </a:xfrm>
        </p:spPr>
        <p:txBody>
          <a:bodyPr>
            <a:noAutofit/>
          </a:bodyPr>
          <a:lstStyle>
            <a:lvl1pPr algn="just">
              <a:defRPr sz="30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209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desenhos de criança, Consumíveis de escritório, escrita à mão, estático&#10;&#10;Descrição gerada automaticamente">
            <a:extLst>
              <a:ext uri="{FF2B5EF4-FFF2-40B4-BE49-F238E27FC236}">
                <a16:creationId xmlns:a16="http://schemas.microsoft.com/office/drawing/2014/main" id="{8297219E-2B83-DC56-22DB-70215AFD6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49" b="2207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Google Shape;297;p17">
            <a:extLst>
              <a:ext uri="{FF2B5EF4-FFF2-40B4-BE49-F238E27FC236}">
                <a16:creationId xmlns:a16="http://schemas.microsoft.com/office/drawing/2014/main" id="{032C22CE-CD06-5342-D35A-BEF80D6E7E54}"/>
              </a:ext>
            </a:extLst>
          </p:cNvPr>
          <p:cNvSpPr/>
          <p:nvPr userDrawn="1"/>
        </p:nvSpPr>
        <p:spPr>
          <a:xfrm>
            <a:off x="0" y="-1"/>
            <a:ext cx="12191999" cy="6857999"/>
          </a:xfrm>
          <a:prstGeom prst="rect">
            <a:avLst/>
          </a:prstGeom>
          <a:solidFill>
            <a:schemeClr val="dk1">
              <a:alpha val="4392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2B600B24-FCE9-676A-8E5F-4AF948EC63C9}"/>
              </a:ext>
            </a:extLst>
          </p:cNvPr>
          <p:cNvGrpSpPr/>
          <p:nvPr userDrawn="1"/>
        </p:nvGrpSpPr>
        <p:grpSpPr>
          <a:xfrm>
            <a:off x="165945" y="5784120"/>
            <a:ext cx="3216475" cy="860743"/>
            <a:chOff x="165945" y="5784120"/>
            <a:chExt cx="3216475" cy="860743"/>
          </a:xfrm>
        </p:grpSpPr>
        <p:pic>
          <p:nvPicPr>
            <p:cNvPr id="6" name="Imagem 5" descr="Uma imagem com texto, captura de ecrã, Tipo de letra, Azul elétrico&#10;&#10;Descrição gerada automaticamente">
              <a:extLst>
                <a:ext uri="{FF2B5EF4-FFF2-40B4-BE49-F238E27FC236}">
                  <a16:creationId xmlns:a16="http://schemas.microsoft.com/office/drawing/2014/main" id="{16F59CE3-5F2D-47E6-1A55-FE51027E6F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23979" b="-1002"/>
            <a:stretch/>
          </p:blipFill>
          <p:spPr>
            <a:xfrm>
              <a:off x="1834420" y="6284133"/>
              <a:ext cx="1548000" cy="360730"/>
            </a:xfrm>
            <a:prstGeom prst="rect">
              <a:avLst/>
            </a:prstGeom>
          </p:spPr>
        </p:pic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9015AC6C-F2C9-A909-2544-FE25E88DB6D3}"/>
                </a:ext>
              </a:extLst>
            </p:cNvPr>
            <p:cNvGrpSpPr/>
            <p:nvPr userDrawn="1"/>
          </p:nvGrpSpPr>
          <p:grpSpPr>
            <a:xfrm>
              <a:off x="165945" y="5784120"/>
              <a:ext cx="1512000" cy="860743"/>
              <a:chOff x="165945" y="5784120"/>
              <a:chExt cx="1512000" cy="860743"/>
            </a:xfrm>
          </p:grpSpPr>
          <p:pic>
            <p:nvPicPr>
              <p:cNvPr id="9" name="Imagem 8" descr="Uma imagem com Tipo de letra, Gráficos, logótipo, texto&#10;&#10;Descrição gerada automaticamente">
                <a:extLst>
                  <a:ext uri="{FF2B5EF4-FFF2-40B4-BE49-F238E27FC236}">
                    <a16:creationId xmlns:a16="http://schemas.microsoft.com/office/drawing/2014/main" id="{DCA74C32-FA4D-49D7-FBC6-850D9C729FA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72" t="31651" r="14929" b="32391"/>
              <a:stretch/>
            </p:blipFill>
            <p:spPr>
              <a:xfrm>
                <a:off x="165945" y="5784120"/>
                <a:ext cx="1512000" cy="466709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CDEC71ED-9B7D-E147-6269-CF599AE48090}"/>
                  </a:ext>
                </a:extLst>
              </p:cNvPr>
              <p:cNvGrpSpPr/>
              <p:nvPr userDrawn="1"/>
            </p:nvGrpSpPr>
            <p:grpSpPr>
              <a:xfrm>
                <a:off x="292904" y="6267139"/>
                <a:ext cx="1258082" cy="377724"/>
                <a:chOff x="148083" y="6302885"/>
                <a:chExt cx="1280310" cy="396000"/>
              </a:xfrm>
            </p:grpSpPr>
            <p:pic>
              <p:nvPicPr>
                <p:cNvPr id="15" name="Imagem 14" descr="Uma imagem com texto, Gráficos, logótipo, Tipo de letra&#10;&#10;Descrição gerada automaticamente">
                  <a:extLst>
                    <a:ext uri="{FF2B5EF4-FFF2-40B4-BE49-F238E27FC236}">
                      <a16:creationId xmlns:a16="http://schemas.microsoft.com/office/drawing/2014/main" id="{A894D3D0-ED5B-1B24-A575-2EFBBAA6ACF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8" t="10275" r="23554" b="19311"/>
                <a:stretch/>
              </p:blipFill>
              <p:spPr bwMode="auto">
                <a:xfrm>
                  <a:off x="148083" y="6302885"/>
                  <a:ext cx="711635" cy="39600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6" name="Imagem 15" descr="Uma imagem com Gráficos, Tipo de letra, design gráfico, logótipo&#10;&#10;Descrição gerada automaticamente">
                  <a:extLst>
                    <a:ext uri="{FF2B5EF4-FFF2-40B4-BE49-F238E27FC236}">
                      <a16:creationId xmlns:a16="http://schemas.microsoft.com/office/drawing/2014/main" id="{130F75C9-0825-87EB-CEB3-304B4CA1514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3722" y="6320885"/>
                  <a:ext cx="514671" cy="3600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1BEF3588-CF71-6294-E71E-BA1BE2ADB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14" y="3032640"/>
            <a:ext cx="9348388" cy="792720"/>
          </a:xfrm>
        </p:spPr>
        <p:txBody>
          <a:bodyPr>
            <a:noAutofit/>
          </a:bodyPr>
          <a:lstStyle>
            <a:lvl1pPr algn="just">
              <a:defRPr sz="30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13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D2139FE-55B4-C681-CC70-C81A403FB6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Google Shape;297;p17">
            <a:extLst>
              <a:ext uri="{FF2B5EF4-FFF2-40B4-BE49-F238E27FC236}">
                <a16:creationId xmlns:a16="http://schemas.microsoft.com/office/drawing/2014/main" id="{032C22CE-CD06-5342-D35A-BEF80D6E7E54}"/>
              </a:ext>
            </a:extLst>
          </p:cNvPr>
          <p:cNvSpPr/>
          <p:nvPr userDrawn="1"/>
        </p:nvSpPr>
        <p:spPr>
          <a:xfrm>
            <a:off x="0" y="1"/>
            <a:ext cx="12191999" cy="6867524"/>
          </a:xfrm>
          <a:prstGeom prst="rect">
            <a:avLst/>
          </a:prstGeom>
          <a:solidFill>
            <a:schemeClr val="dk1">
              <a:alpha val="4392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2B600B24-FCE9-676A-8E5F-4AF948EC63C9}"/>
              </a:ext>
            </a:extLst>
          </p:cNvPr>
          <p:cNvGrpSpPr/>
          <p:nvPr userDrawn="1"/>
        </p:nvGrpSpPr>
        <p:grpSpPr>
          <a:xfrm>
            <a:off x="165945" y="5784120"/>
            <a:ext cx="3216475" cy="860743"/>
            <a:chOff x="165945" y="5784120"/>
            <a:chExt cx="3216475" cy="860743"/>
          </a:xfrm>
        </p:grpSpPr>
        <p:pic>
          <p:nvPicPr>
            <p:cNvPr id="6" name="Imagem 5" descr="Uma imagem com texto, captura de ecrã, Tipo de letra, Azul elétrico&#10;&#10;Descrição gerada automaticamente">
              <a:extLst>
                <a:ext uri="{FF2B5EF4-FFF2-40B4-BE49-F238E27FC236}">
                  <a16:creationId xmlns:a16="http://schemas.microsoft.com/office/drawing/2014/main" id="{16F59CE3-5F2D-47E6-1A55-FE51027E6F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23979" b="-1002"/>
            <a:stretch/>
          </p:blipFill>
          <p:spPr>
            <a:xfrm>
              <a:off x="1834420" y="6284133"/>
              <a:ext cx="1548000" cy="360730"/>
            </a:xfrm>
            <a:prstGeom prst="rect">
              <a:avLst/>
            </a:prstGeom>
          </p:spPr>
        </p:pic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9015AC6C-F2C9-A909-2544-FE25E88DB6D3}"/>
                </a:ext>
              </a:extLst>
            </p:cNvPr>
            <p:cNvGrpSpPr/>
            <p:nvPr userDrawn="1"/>
          </p:nvGrpSpPr>
          <p:grpSpPr>
            <a:xfrm>
              <a:off x="165945" y="5784120"/>
              <a:ext cx="1512000" cy="860743"/>
              <a:chOff x="165945" y="5784120"/>
              <a:chExt cx="1512000" cy="860743"/>
            </a:xfrm>
          </p:grpSpPr>
          <p:pic>
            <p:nvPicPr>
              <p:cNvPr id="9" name="Imagem 8" descr="Uma imagem com Tipo de letra, Gráficos, logótipo, texto&#10;&#10;Descrição gerada automaticamente">
                <a:extLst>
                  <a:ext uri="{FF2B5EF4-FFF2-40B4-BE49-F238E27FC236}">
                    <a16:creationId xmlns:a16="http://schemas.microsoft.com/office/drawing/2014/main" id="{DCA74C32-FA4D-49D7-FBC6-850D9C729FA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72" t="31651" r="14929" b="32391"/>
              <a:stretch/>
            </p:blipFill>
            <p:spPr>
              <a:xfrm>
                <a:off x="165945" y="5784120"/>
                <a:ext cx="1512000" cy="466709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CDEC71ED-9B7D-E147-6269-CF599AE48090}"/>
                  </a:ext>
                </a:extLst>
              </p:cNvPr>
              <p:cNvGrpSpPr/>
              <p:nvPr userDrawn="1"/>
            </p:nvGrpSpPr>
            <p:grpSpPr>
              <a:xfrm>
                <a:off x="292904" y="6267139"/>
                <a:ext cx="1258082" cy="377724"/>
                <a:chOff x="148083" y="6302885"/>
                <a:chExt cx="1280310" cy="396000"/>
              </a:xfrm>
            </p:grpSpPr>
            <p:pic>
              <p:nvPicPr>
                <p:cNvPr id="15" name="Imagem 14" descr="Uma imagem com texto, Gráficos, logótipo, Tipo de letra&#10;&#10;Descrição gerada automaticamente">
                  <a:extLst>
                    <a:ext uri="{FF2B5EF4-FFF2-40B4-BE49-F238E27FC236}">
                      <a16:creationId xmlns:a16="http://schemas.microsoft.com/office/drawing/2014/main" id="{A894D3D0-ED5B-1B24-A575-2EFBBAA6ACF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8" t="10275" r="23554" b="19311"/>
                <a:stretch/>
              </p:blipFill>
              <p:spPr bwMode="auto">
                <a:xfrm>
                  <a:off x="148083" y="6302885"/>
                  <a:ext cx="711635" cy="39600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6" name="Imagem 15" descr="Uma imagem com Gráficos, Tipo de letra, design gráfico, logótipo&#10;&#10;Descrição gerada automaticamente">
                  <a:extLst>
                    <a:ext uri="{FF2B5EF4-FFF2-40B4-BE49-F238E27FC236}">
                      <a16:creationId xmlns:a16="http://schemas.microsoft.com/office/drawing/2014/main" id="{130F75C9-0825-87EB-CEB3-304B4CA1514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3722" y="6320885"/>
                  <a:ext cx="514671" cy="3600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1BEF3588-CF71-6294-E71E-BA1BE2ADB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14" y="3032640"/>
            <a:ext cx="9348388" cy="792720"/>
          </a:xfrm>
        </p:spPr>
        <p:txBody>
          <a:bodyPr>
            <a:noAutofit/>
          </a:bodyPr>
          <a:lstStyle>
            <a:lvl1pPr algn="just">
              <a:defRPr sz="30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26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m pessoa, unha, mão, interior&#10;&#10;Descrição gerada automaticamente">
            <a:extLst>
              <a:ext uri="{FF2B5EF4-FFF2-40B4-BE49-F238E27FC236}">
                <a16:creationId xmlns:a16="http://schemas.microsoft.com/office/drawing/2014/main" id="{88DE4BAA-0DBC-3A28-B49B-4538311015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-1" y="1"/>
            <a:ext cx="12191999" cy="6858000"/>
          </a:xfrm>
          <a:prstGeom prst="rect">
            <a:avLst/>
          </a:prstGeom>
        </p:spPr>
      </p:pic>
      <p:sp>
        <p:nvSpPr>
          <p:cNvPr id="3" name="Google Shape;297;p17">
            <a:extLst>
              <a:ext uri="{FF2B5EF4-FFF2-40B4-BE49-F238E27FC236}">
                <a16:creationId xmlns:a16="http://schemas.microsoft.com/office/drawing/2014/main" id="{032C22CE-CD06-5342-D35A-BEF80D6E7E54}"/>
              </a:ext>
            </a:extLst>
          </p:cNvPr>
          <p:cNvSpPr/>
          <p:nvPr userDrawn="1"/>
        </p:nvSpPr>
        <p:spPr>
          <a:xfrm>
            <a:off x="-2" y="0"/>
            <a:ext cx="12191999" cy="6857999"/>
          </a:xfrm>
          <a:prstGeom prst="rect">
            <a:avLst/>
          </a:prstGeom>
          <a:solidFill>
            <a:schemeClr val="dk1">
              <a:alpha val="4392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2B600B24-FCE9-676A-8E5F-4AF948EC63C9}"/>
              </a:ext>
            </a:extLst>
          </p:cNvPr>
          <p:cNvGrpSpPr/>
          <p:nvPr userDrawn="1"/>
        </p:nvGrpSpPr>
        <p:grpSpPr>
          <a:xfrm>
            <a:off x="165945" y="5784120"/>
            <a:ext cx="3216475" cy="860743"/>
            <a:chOff x="165945" y="5784120"/>
            <a:chExt cx="3216475" cy="860743"/>
          </a:xfrm>
        </p:grpSpPr>
        <p:pic>
          <p:nvPicPr>
            <p:cNvPr id="6" name="Imagem 5" descr="Uma imagem com texto, captura de ecrã, Tipo de letra, Azul elétrico&#10;&#10;Descrição gerada automaticamente">
              <a:extLst>
                <a:ext uri="{FF2B5EF4-FFF2-40B4-BE49-F238E27FC236}">
                  <a16:creationId xmlns:a16="http://schemas.microsoft.com/office/drawing/2014/main" id="{16F59CE3-5F2D-47E6-1A55-FE51027E6F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23979" b="-1002"/>
            <a:stretch/>
          </p:blipFill>
          <p:spPr>
            <a:xfrm>
              <a:off x="1834420" y="6284133"/>
              <a:ext cx="1548000" cy="360730"/>
            </a:xfrm>
            <a:prstGeom prst="rect">
              <a:avLst/>
            </a:prstGeom>
          </p:spPr>
        </p:pic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9015AC6C-F2C9-A909-2544-FE25E88DB6D3}"/>
                </a:ext>
              </a:extLst>
            </p:cNvPr>
            <p:cNvGrpSpPr/>
            <p:nvPr userDrawn="1"/>
          </p:nvGrpSpPr>
          <p:grpSpPr>
            <a:xfrm>
              <a:off x="165945" y="5784120"/>
              <a:ext cx="1512000" cy="860743"/>
              <a:chOff x="165945" y="5784120"/>
              <a:chExt cx="1512000" cy="860743"/>
            </a:xfrm>
          </p:grpSpPr>
          <p:pic>
            <p:nvPicPr>
              <p:cNvPr id="9" name="Imagem 8" descr="Uma imagem com Tipo de letra, Gráficos, logótipo, texto&#10;&#10;Descrição gerada automaticamente">
                <a:extLst>
                  <a:ext uri="{FF2B5EF4-FFF2-40B4-BE49-F238E27FC236}">
                    <a16:creationId xmlns:a16="http://schemas.microsoft.com/office/drawing/2014/main" id="{DCA74C32-FA4D-49D7-FBC6-850D9C729FA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72" t="31651" r="14929" b="32391"/>
              <a:stretch/>
            </p:blipFill>
            <p:spPr>
              <a:xfrm>
                <a:off x="165945" y="5784120"/>
                <a:ext cx="1512000" cy="466709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CDEC71ED-9B7D-E147-6269-CF599AE48090}"/>
                  </a:ext>
                </a:extLst>
              </p:cNvPr>
              <p:cNvGrpSpPr/>
              <p:nvPr userDrawn="1"/>
            </p:nvGrpSpPr>
            <p:grpSpPr>
              <a:xfrm>
                <a:off x="292904" y="6267139"/>
                <a:ext cx="1258082" cy="377724"/>
                <a:chOff x="148083" y="6302885"/>
                <a:chExt cx="1280310" cy="396000"/>
              </a:xfrm>
            </p:grpSpPr>
            <p:pic>
              <p:nvPicPr>
                <p:cNvPr id="15" name="Imagem 14" descr="Uma imagem com texto, Gráficos, logótipo, Tipo de letra&#10;&#10;Descrição gerada automaticamente">
                  <a:extLst>
                    <a:ext uri="{FF2B5EF4-FFF2-40B4-BE49-F238E27FC236}">
                      <a16:creationId xmlns:a16="http://schemas.microsoft.com/office/drawing/2014/main" id="{A894D3D0-ED5B-1B24-A575-2EFBBAA6ACF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8" t="10275" r="23554" b="19311"/>
                <a:stretch/>
              </p:blipFill>
              <p:spPr bwMode="auto">
                <a:xfrm>
                  <a:off x="148083" y="6302885"/>
                  <a:ext cx="711635" cy="39600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6" name="Imagem 15" descr="Uma imagem com Gráficos, Tipo de letra, design gráfico, logótipo&#10;&#10;Descrição gerada automaticamente">
                  <a:extLst>
                    <a:ext uri="{FF2B5EF4-FFF2-40B4-BE49-F238E27FC236}">
                      <a16:creationId xmlns:a16="http://schemas.microsoft.com/office/drawing/2014/main" id="{130F75C9-0825-87EB-CEB3-304B4CA1514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3722" y="6320885"/>
                  <a:ext cx="514671" cy="3600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1BEF3588-CF71-6294-E71E-BA1BE2ADB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14" y="3032640"/>
            <a:ext cx="9348388" cy="792720"/>
          </a:xfrm>
        </p:spPr>
        <p:txBody>
          <a:bodyPr>
            <a:noAutofit/>
          </a:bodyPr>
          <a:lstStyle>
            <a:lvl1pPr algn="just">
              <a:defRPr sz="30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51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pessoa, vestuário, interior, piso&#10;&#10;Descrição gerada automaticamente">
            <a:extLst>
              <a:ext uri="{FF2B5EF4-FFF2-40B4-BE49-F238E27FC236}">
                <a16:creationId xmlns:a16="http://schemas.microsoft.com/office/drawing/2014/main" id="{763F0CB3-7AE6-3D75-657E-1AAD31D03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3" b="394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297;p17">
            <a:extLst>
              <a:ext uri="{FF2B5EF4-FFF2-40B4-BE49-F238E27FC236}">
                <a16:creationId xmlns:a16="http://schemas.microsoft.com/office/drawing/2014/main" id="{032C22CE-CD06-5342-D35A-BEF80D6E7E54}"/>
              </a:ext>
            </a:extLst>
          </p:cNvPr>
          <p:cNvSpPr/>
          <p:nvPr userDrawn="1"/>
        </p:nvSpPr>
        <p:spPr>
          <a:xfrm>
            <a:off x="0" y="-682"/>
            <a:ext cx="12191999" cy="6857999"/>
          </a:xfrm>
          <a:prstGeom prst="rect">
            <a:avLst/>
          </a:prstGeom>
          <a:solidFill>
            <a:schemeClr val="dk1">
              <a:alpha val="4392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2B600B24-FCE9-676A-8E5F-4AF948EC63C9}"/>
              </a:ext>
            </a:extLst>
          </p:cNvPr>
          <p:cNvGrpSpPr/>
          <p:nvPr userDrawn="1"/>
        </p:nvGrpSpPr>
        <p:grpSpPr>
          <a:xfrm>
            <a:off x="165945" y="5784120"/>
            <a:ext cx="3216475" cy="860743"/>
            <a:chOff x="165945" y="5784120"/>
            <a:chExt cx="3216475" cy="860743"/>
          </a:xfrm>
        </p:grpSpPr>
        <p:pic>
          <p:nvPicPr>
            <p:cNvPr id="6" name="Imagem 5" descr="Uma imagem com texto, captura de ecrã, Tipo de letra, Azul elétrico&#10;&#10;Descrição gerada automaticamente">
              <a:extLst>
                <a:ext uri="{FF2B5EF4-FFF2-40B4-BE49-F238E27FC236}">
                  <a16:creationId xmlns:a16="http://schemas.microsoft.com/office/drawing/2014/main" id="{16F59CE3-5F2D-47E6-1A55-FE51027E6F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23979" b="-1002"/>
            <a:stretch/>
          </p:blipFill>
          <p:spPr>
            <a:xfrm>
              <a:off x="1834420" y="6284133"/>
              <a:ext cx="1548000" cy="360730"/>
            </a:xfrm>
            <a:prstGeom prst="rect">
              <a:avLst/>
            </a:prstGeom>
          </p:spPr>
        </p:pic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9015AC6C-F2C9-A909-2544-FE25E88DB6D3}"/>
                </a:ext>
              </a:extLst>
            </p:cNvPr>
            <p:cNvGrpSpPr/>
            <p:nvPr userDrawn="1"/>
          </p:nvGrpSpPr>
          <p:grpSpPr>
            <a:xfrm>
              <a:off x="165945" y="5784120"/>
              <a:ext cx="1512000" cy="860743"/>
              <a:chOff x="165945" y="5784120"/>
              <a:chExt cx="1512000" cy="860743"/>
            </a:xfrm>
          </p:grpSpPr>
          <p:pic>
            <p:nvPicPr>
              <p:cNvPr id="9" name="Imagem 8" descr="Uma imagem com Tipo de letra, Gráficos, logótipo, texto&#10;&#10;Descrição gerada automaticamente">
                <a:extLst>
                  <a:ext uri="{FF2B5EF4-FFF2-40B4-BE49-F238E27FC236}">
                    <a16:creationId xmlns:a16="http://schemas.microsoft.com/office/drawing/2014/main" id="{DCA74C32-FA4D-49D7-FBC6-850D9C729FA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72" t="31651" r="14929" b="32391"/>
              <a:stretch/>
            </p:blipFill>
            <p:spPr>
              <a:xfrm>
                <a:off x="165945" y="5784120"/>
                <a:ext cx="1512000" cy="466709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CDEC71ED-9B7D-E147-6269-CF599AE48090}"/>
                  </a:ext>
                </a:extLst>
              </p:cNvPr>
              <p:cNvGrpSpPr/>
              <p:nvPr userDrawn="1"/>
            </p:nvGrpSpPr>
            <p:grpSpPr>
              <a:xfrm>
                <a:off x="292904" y="6267139"/>
                <a:ext cx="1258082" cy="377724"/>
                <a:chOff x="148083" y="6302885"/>
                <a:chExt cx="1280310" cy="396000"/>
              </a:xfrm>
            </p:grpSpPr>
            <p:pic>
              <p:nvPicPr>
                <p:cNvPr id="15" name="Imagem 14" descr="Uma imagem com texto, Gráficos, logótipo, Tipo de letra&#10;&#10;Descrição gerada automaticamente">
                  <a:extLst>
                    <a:ext uri="{FF2B5EF4-FFF2-40B4-BE49-F238E27FC236}">
                      <a16:creationId xmlns:a16="http://schemas.microsoft.com/office/drawing/2014/main" id="{A894D3D0-ED5B-1B24-A575-2EFBBAA6ACF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8" t="10275" r="23554" b="19311"/>
                <a:stretch/>
              </p:blipFill>
              <p:spPr bwMode="auto">
                <a:xfrm>
                  <a:off x="148083" y="6302885"/>
                  <a:ext cx="711635" cy="39600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6" name="Imagem 15" descr="Uma imagem com Gráficos, Tipo de letra, design gráfico, logótipo&#10;&#10;Descrição gerada automaticamente">
                  <a:extLst>
                    <a:ext uri="{FF2B5EF4-FFF2-40B4-BE49-F238E27FC236}">
                      <a16:creationId xmlns:a16="http://schemas.microsoft.com/office/drawing/2014/main" id="{130F75C9-0825-87EB-CEB3-304B4CA1514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3722" y="6320885"/>
                  <a:ext cx="514671" cy="3600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1BEF3588-CF71-6294-E71E-BA1BE2ADB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14" y="3032640"/>
            <a:ext cx="9348388" cy="792720"/>
          </a:xfrm>
        </p:spPr>
        <p:txBody>
          <a:bodyPr>
            <a:noAutofit/>
          </a:bodyPr>
          <a:lstStyle>
            <a:lvl1pPr algn="just">
              <a:defRPr sz="30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46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BF2DA-9517-8E8E-B247-87F491C3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Demi" panose="020B07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4F0FF-CCF9-2E42-E353-306605610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46A45-2FF0-10BA-2F6E-B737AEB8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387A-7222-4937-82DE-07BA11F88A02}" type="datetimeFigureOut">
              <a:rPr lang="el-GR" smtClean="0"/>
              <a:t>4/11/2025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F53BA-7F56-7DAC-7098-2825281E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59411-97F3-2C9B-CD0D-166ABB17D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7E91-0940-431C-B33D-7C26447573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65128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m pessoa, vestuário, livro, texto&#10;&#10;Descrição gerada automaticamente">
            <a:extLst>
              <a:ext uri="{FF2B5EF4-FFF2-40B4-BE49-F238E27FC236}">
                <a16:creationId xmlns:a16="http://schemas.microsoft.com/office/drawing/2014/main" id="{950D7B79-AFB7-C7E9-EEC2-4C2937FFF9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Google Shape;297;p17">
            <a:extLst>
              <a:ext uri="{FF2B5EF4-FFF2-40B4-BE49-F238E27FC236}">
                <a16:creationId xmlns:a16="http://schemas.microsoft.com/office/drawing/2014/main" id="{032C22CE-CD06-5342-D35A-BEF80D6E7E54}"/>
              </a:ext>
            </a:extLst>
          </p:cNvPr>
          <p:cNvSpPr/>
          <p:nvPr userDrawn="1"/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chemeClr val="dk1">
              <a:alpha val="4392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2B600B24-FCE9-676A-8E5F-4AF948EC63C9}"/>
              </a:ext>
            </a:extLst>
          </p:cNvPr>
          <p:cNvGrpSpPr/>
          <p:nvPr userDrawn="1"/>
        </p:nvGrpSpPr>
        <p:grpSpPr>
          <a:xfrm>
            <a:off x="165945" y="5784120"/>
            <a:ext cx="3216475" cy="860743"/>
            <a:chOff x="165945" y="5784120"/>
            <a:chExt cx="3216475" cy="860743"/>
          </a:xfrm>
        </p:grpSpPr>
        <p:pic>
          <p:nvPicPr>
            <p:cNvPr id="6" name="Imagem 5" descr="Uma imagem com texto, captura de ecrã, Tipo de letra, Azul elétrico&#10;&#10;Descrição gerada automaticamente">
              <a:extLst>
                <a:ext uri="{FF2B5EF4-FFF2-40B4-BE49-F238E27FC236}">
                  <a16:creationId xmlns:a16="http://schemas.microsoft.com/office/drawing/2014/main" id="{16F59CE3-5F2D-47E6-1A55-FE51027E6F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23979" b="-1002"/>
            <a:stretch/>
          </p:blipFill>
          <p:spPr>
            <a:xfrm>
              <a:off x="1834420" y="6284133"/>
              <a:ext cx="1548000" cy="360730"/>
            </a:xfrm>
            <a:prstGeom prst="rect">
              <a:avLst/>
            </a:prstGeom>
          </p:spPr>
        </p:pic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9015AC6C-F2C9-A909-2544-FE25E88DB6D3}"/>
                </a:ext>
              </a:extLst>
            </p:cNvPr>
            <p:cNvGrpSpPr/>
            <p:nvPr userDrawn="1"/>
          </p:nvGrpSpPr>
          <p:grpSpPr>
            <a:xfrm>
              <a:off x="165945" y="5784120"/>
              <a:ext cx="1512000" cy="860743"/>
              <a:chOff x="165945" y="5784120"/>
              <a:chExt cx="1512000" cy="860743"/>
            </a:xfrm>
          </p:grpSpPr>
          <p:pic>
            <p:nvPicPr>
              <p:cNvPr id="9" name="Imagem 8" descr="Uma imagem com Tipo de letra, Gráficos, logótipo, texto&#10;&#10;Descrição gerada automaticamente">
                <a:extLst>
                  <a:ext uri="{FF2B5EF4-FFF2-40B4-BE49-F238E27FC236}">
                    <a16:creationId xmlns:a16="http://schemas.microsoft.com/office/drawing/2014/main" id="{DCA74C32-FA4D-49D7-FBC6-850D9C729FA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72" t="31651" r="14929" b="32391"/>
              <a:stretch/>
            </p:blipFill>
            <p:spPr>
              <a:xfrm>
                <a:off x="165945" y="5784120"/>
                <a:ext cx="1512000" cy="466709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CDEC71ED-9B7D-E147-6269-CF599AE48090}"/>
                  </a:ext>
                </a:extLst>
              </p:cNvPr>
              <p:cNvGrpSpPr/>
              <p:nvPr userDrawn="1"/>
            </p:nvGrpSpPr>
            <p:grpSpPr>
              <a:xfrm>
                <a:off x="292904" y="6267139"/>
                <a:ext cx="1258082" cy="377724"/>
                <a:chOff x="148083" y="6302885"/>
                <a:chExt cx="1280310" cy="396000"/>
              </a:xfrm>
            </p:grpSpPr>
            <p:pic>
              <p:nvPicPr>
                <p:cNvPr id="15" name="Imagem 14" descr="Uma imagem com texto, Gráficos, logótipo, Tipo de letra&#10;&#10;Descrição gerada automaticamente">
                  <a:extLst>
                    <a:ext uri="{FF2B5EF4-FFF2-40B4-BE49-F238E27FC236}">
                      <a16:creationId xmlns:a16="http://schemas.microsoft.com/office/drawing/2014/main" id="{A894D3D0-ED5B-1B24-A575-2EFBBAA6ACF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8" t="10275" r="23554" b="19311"/>
                <a:stretch/>
              </p:blipFill>
              <p:spPr bwMode="auto">
                <a:xfrm>
                  <a:off x="148083" y="6302885"/>
                  <a:ext cx="711635" cy="39600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6" name="Imagem 15" descr="Uma imagem com Gráficos, Tipo de letra, design gráfico, logótipo&#10;&#10;Descrição gerada automaticamente">
                  <a:extLst>
                    <a:ext uri="{FF2B5EF4-FFF2-40B4-BE49-F238E27FC236}">
                      <a16:creationId xmlns:a16="http://schemas.microsoft.com/office/drawing/2014/main" id="{130F75C9-0825-87EB-CEB3-304B4CA1514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3722" y="6320885"/>
                  <a:ext cx="514671" cy="3600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1BEF3588-CF71-6294-E71E-BA1BE2ADB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14" y="3032640"/>
            <a:ext cx="9348388" cy="792720"/>
          </a:xfrm>
        </p:spPr>
        <p:txBody>
          <a:bodyPr>
            <a:noAutofit/>
          </a:bodyPr>
          <a:lstStyle>
            <a:lvl1pPr algn="just">
              <a:defRPr sz="30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611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comida, café, chávena de café, bebida&#10;&#10;Descrição gerada automaticamente">
            <a:extLst>
              <a:ext uri="{FF2B5EF4-FFF2-40B4-BE49-F238E27FC236}">
                <a16:creationId xmlns:a16="http://schemas.microsoft.com/office/drawing/2014/main" id="{001740AB-42F3-6ABA-AE38-A211A5DC23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3" r="5828" b="8598"/>
          <a:stretch/>
        </p:blipFill>
        <p:spPr>
          <a:xfrm>
            <a:off x="-387928" y="0"/>
            <a:ext cx="12579927" cy="6876868"/>
          </a:xfrm>
          <a:prstGeom prst="rect">
            <a:avLst/>
          </a:prstGeom>
        </p:spPr>
      </p:pic>
      <p:sp>
        <p:nvSpPr>
          <p:cNvPr id="3" name="Google Shape;297;p17">
            <a:extLst>
              <a:ext uri="{FF2B5EF4-FFF2-40B4-BE49-F238E27FC236}">
                <a16:creationId xmlns:a16="http://schemas.microsoft.com/office/drawing/2014/main" id="{032C22CE-CD06-5342-D35A-BEF80D6E7E54}"/>
              </a:ext>
            </a:extLst>
          </p:cNvPr>
          <p:cNvSpPr/>
          <p:nvPr userDrawn="1"/>
        </p:nvSpPr>
        <p:spPr>
          <a:xfrm>
            <a:off x="0" y="-9236"/>
            <a:ext cx="12191999" cy="6886104"/>
          </a:xfrm>
          <a:prstGeom prst="rect">
            <a:avLst/>
          </a:prstGeom>
          <a:solidFill>
            <a:schemeClr val="dk1">
              <a:alpha val="4392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2B600B24-FCE9-676A-8E5F-4AF948EC63C9}"/>
              </a:ext>
            </a:extLst>
          </p:cNvPr>
          <p:cNvGrpSpPr/>
          <p:nvPr userDrawn="1"/>
        </p:nvGrpSpPr>
        <p:grpSpPr>
          <a:xfrm>
            <a:off x="165945" y="5784120"/>
            <a:ext cx="3216475" cy="860743"/>
            <a:chOff x="165945" y="5784120"/>
            <a:chExt cx="3216475" cy="860743"/>
          </a:xfrm>
        </p:grpSpPr>
        <p:pic>
          <p:nvPicPr>
            <p:cNvPr id="6" name="Imagem 5" descr="Uma imagem com texto, captura de ecrã, Tipo de letra, Azul elétrico&#10;&#10;Descrição gerada automaticamente">
              <a:extLst>
                <a:ext uri="{FF2B5EF4-FFF2-40B4-BE49-F238E27FC236}">
                  <a16:creationId xmlns:a16="http://schemas.microsoft.com/office/drawing/2014/main" id="{16F59CE3-5F2D-47E6-1A55-FE51027E6F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23979" b="-1002"/>
            <a:stretch/>
          </p:blipFill>
          <p:spPr>
            <a:xfrm>
              <a:off x="1834420" y="6284133"/>
              <a:ext cx="1548000" cy="360730"/>
            </a:xfrm>
            <a:prstGeom prst="rect">
              <a:avLst/>
            </a:prstGeom>
          </p:spPr>
        </p:pic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9015AC6C-F2C9-A909-2544-FE25E88DB6D3}"/>
                </a:ext>
              </a:extLst>
            </p:cNvPr>
            <p:cNvGrpSpPr/>
            <p:nvPr userDrawn="1"/>
          </p:nvGrpSpPr>
          <p:grpSpPr>
            <a:xfrm>
              <a:off x="165945" y="5784120"/>
              <a:ext cx="1512000" cy="860743"/>
              <a:chOff x="165945" y="5784120"/>
              <a:chExt cx="1512000" cy="860743"/>
            </a:xfrm>
          </p:grpSpPr>
          <p:pic>
            <p:nvPicPr>
              <p:cNvPr id="9" name="Imagem 8" descr="Uma imagem com Tipo de letra, Gráficos, logótipo, texto&#10;&#10;Descrição gerada automaticamente">
                <a:extLst>
                  <a:ext uri="{FF2B5EF4-FFF2-40B4-BE49-F238E27FC236}">
                    <a16:creationId xmlns:a16="http://schemas.microsoft.com/office/drawing/2014/main" id="{DCA74C32-FA4D-49D7-FBC6-850D9C729FA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72" t="31651" r="14929" b="32391"/>
              <a:stretch/>
            </p:blipFill>
            <p:spPr>
              <a:xfrm>
                <a:off x="165945" y="5784120"/>
                <a:ext cx="1512000" cy="466709"/>
              </a:xfrm>
              <a:prstGeom prst="rect">
                <a:avLst/>
              </a:prstGeom>
            </p:spPr>
          </p:pic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CDEC71ED-9B7D-E147-6269-CF599AE48090}"/>
                  </a:ext>
                </a:extLst>
              </p:cNvPr>
              <p:cNvGrpSpPr/>
              <p:nvPr userDrawn="1"/>
            </p:nvGrpSpPr>
            <p:grpSpPr>
              <a:xfrm>
                <a:off x="292904" y="6267139"/>
                <a:ext cx="1258082" cy="377724"/>
                <a:chOff x="148083" y="6302885"/>
                <a:chExt cx="1280310" cy="396000"/>
              </a:xfrm>
            </p:grpSpPr>
            <p:pic>
              <p:nvPicPr>
                <p:cNvPr id="15" name="Imagem 14" descr="Uma imagem com texto, Gráficos, logótipo, Tipo de letra&#10;&#10;Descrição gerada automaticamente">
                  <a:extLst>
                    <a:ext uri="{FF2B5EF4-FFF2-40B4-BE49-F238E27FC236}">
                      <a16:creationId xmlns:a16="http://schemas.microsoft.com/office/drawing/2014/main" id="{A894D3D0-ED5B-1B24-A575-2EFBBAA6ACF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8" t="10275" r="23554" b="19311"/>
                <a:stretch/>
              </p:blipFill>
              <p:spPr bwMode="auto">
                <a:xfrm>
                  <a:off x="148083" y="6302885"/>
                  <a:ext cx="711635" cy="39600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6" name="Imagem 15" descr="Uma imagem com Gráficos, Tipo de letra, design gráfico, logótipo&#10;&#10;Descrição gerada automaticamente">
                  <a:extLst>
                    <a:ext uri="{FF2B5EF4-FFF2-40B4-BE49-F238E27FC236}">
                      <a16:creationId xmlns:a16="http://schemas.microsoft.com/office/drawing/2014/main" id="{130F75C9-0825-87EB-CEB3-304B4CA1514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3722" y="6320885"/>
                  <a:ext cx="514671" cy="3600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1BEF3588-CF71-6294-E71E-BA1BE2ADB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14" y="3032640"/>
            <a:ext cx="9348388" cy="792720"/>
          </a:xfrm>
        </p:spPr>
        <p:txBody>
          <a:bodyPr>
            <a:noAutofit/>
          </a:bodyPr>
          <a:lstStyle>
            <a:lvl1pPr algn="just">
              <a:defRPr sz="30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622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azul, água, Azul elétrico, Turquesa&#10;&#10;Descrição gerada automaticamente">
            <a:extLst>
              <a:ext uri="{FF2B5EF4-FFF2-40B4-BE49-F238E27FC236}">
                <a16:creationId xmlns:a16="http://schemas.microsoft.com/office/drawing/2014/main" id="{C9C24397-72DA-AA12-8E4C-F1748103A5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1" y="-9237"/>
            <a:ext cx="12330546" cy="695498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9473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6D3EF3A-E83F-911B-D811-8B17F60C69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3FB30FD-5E23-6ED6-71E0-55FDEFA59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14" y="274081"/>
            <a:ext cx="9348388" cy="792720"/>
          </a:xfrm>
        </p:spPr>
        <p:txBody>
          <a:bodyPr>
            <a:noAutofit/>
          </a:bodyPr>
          <a:lstStyle>
            <a:lvl1pPr algn="just">
              <a:defRPr sz="2500" b="1">
                <a:solidFill>
                  <a:srgbClr val="3EACDD"/>
                </a:solidFill>
                <a:latin typeface="Aptos" panose="020B0004020202020204" pitchFamily="34" charset="0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226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50983591-85BC-16B5-9B13-75C9A7D0DA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3FB30FD-5E23-6ED6-71E0-55FDEFA59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14" y="274081"/>
            <a:ext cx="9348388" cy="792720"/>
          </a:xfrm>
        </p:spPr>
        <p:txBody>
          <a:bodyPr>
            <a:noAutofit/>
          </a:bodyPr>
          <a:lstStyle>
            <a:lvl1pPr algn="just">
              <a:defRPr sz="2500" b="1">
                <a:solidFill>
                  <a:srgbClr val="3EACDD"/>
                </a:solidFill>
                <a:latin typeface="+mn-lt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6B2F6F75-1EC9-59E3-F018-AFD2A750FDFC}"/>
              </a:ext>
            </a:extLst>
          </p:cNvPr>
          <p:cNvGrpSpPr/>
          <p:nvPr userDrawn="1"/>
        </p:nvGrpSpPr>
        <p:grpSpPr>
          <a:xfrm>
            <a:off x="44109" y="5639106"/>
            <a:ext cx="3634358" cy="832027"/>
            <a:chOff x="44109" y="5639106"/>
            <a:chExt cx="3634358" cy="832027"/>
          </a:xfrm>
          <a:solidFill>
            <a:schemeClr val="bg1"/>
          </a:solidFill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7F4F7C35-92E1-AA96-EEEE-C6CAD353AC2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7091" y="6003133"/>
              <a:ext cx="1511376" cy="4680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DE3B3FE4-1C4C-16A9-9FEB-3F5B59B6229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66" y="5996332"/>
              <a:ext cx="2079851" cy="4680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5F70F342-3406-57FB-9FE5-326168EAF7C6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4109" y="5639106"/>
              <a:ext cx="2051142" cy="23500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ato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" panose="020B0604020202020204" pitchFamily="34" charset="0"/>
                </a:defRPr>
              </a:lvl9pPr>
            </a:lstStyle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i="1" spc="25">
                  <a:solidFill>
                    <a:schemeClr val="bg2">
                      <a:lumMod val="50000"/>
                    </a:schemeClr>
                  </a:solidFill>
                  <a:latin typeface="Crimson Text"/>
                  <a:ea typeface="Calibri" panose="020F0502020204030204" pitchFamily="34" charset="0"/>
                  <a:cs typeface="Arial" panose="020B0604020202020204" pitchFamily="34" charset="0"/>
                </a:rPr>
                <a:t>2021-2-BE05-KA220-YOU-000050037</a:t>
              </a:r>
              <a:endParaRPr lang="en-US" altLang="en-US" sz="960" b="1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  <a:latin typeface="+mn-lt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6220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27CD57E8-342F-6130-2CBC-36303B5D00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93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84C5B8BE-5948-0679-9D02-F5D2D5CACE9D}"/>
              </a:ext>
            </a:extLst>
          </p:cNvPr>
          <p:cNvGrpSpPr/>
          <p:nvPr userDrawn="1"/>
        </p:nvGrpSpPr>
        <p:grpSpPr>
          <a:xfrm>
            <a:off x="2777596" y="740319"/>
            <a:ext cx="6636809" cy="5377363"/>
            <a:chOff x="2777596" y="740319"/>
            <a:chExt cx="6636809" cy="5377363"/>
          </a:xfrm>
        </p:grpSpPr>
        <p:sp>
          <p:nvSpPr>
            <p:cNvPr id="5" name="Caixa de texto 17">
              <a:extLst>
                <a:ext uri="{FF2B5EF4-FFF2-40B4-BE49-F238E27FC236}">
                  <a16:creationId xmlns:a16="http://schemas.microsoft.com/office/drawing/2014/main" id="{3BCA9B24-D44B-A035-0A2A-00F1BC21D346}"/>
                </a:ext>
              </a:extLst>
            </p:cNvPr>
            <p:cNvSpPr txBox="1"/>
            <p:nvPr/>
          </p:nvSpPr>
          <p:spPr>
            <a:xfrm>
              <a:off x="2777596" y="740319"/>
              <a:ext cx="6636809" cy="425598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PT" sz="2000" b="1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Contactos:</a:t>
              </a:r>
              <a:endParaRPr lang="pt-PT" sz="20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PT" sz="160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contacto@aproximar.pt</a:t>
              </a:r>
              <a:endParaRPr lang="pt-PT" sz="16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PT" sz="160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Rita Lourenço / rita.alves@aproximar.pt</a:t>
              </a:r>
              <a:endParaRPr lang="pt-PT" sz="16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PT" sz="160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Telemóvel: 913 264 298</a:t>
              </a:r>
              <a:endParaRPr lang="pt-PT" sz="16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PT" sz="110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lang="pt-PT" sz="11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PT" sz="110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pt-PT" sz="11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PT" sz="110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 </a:t>
              </a:r>
              <a:endParaRPr lang="pt-PT" sz="11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PT" sz="2000" b="1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Aproximar, Cooperativa de Solidariedade Social, CRL</a:t>
              </a:r>
              <a:endParaRPr lang="pt-PT" sz="20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PT" sz="160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Rua do Paraíso, loja n.º 2, 2610-136, Amadora, Portugal</a:t>
              </a:r>
              <a:endParaRPr lang="pt-PT" sz="16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PT" sz="160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www.aproximar.pt</a:t>
              </a:r>
              <a:endParaRPr lang="pt-PT" sz="16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PT" sz="160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www.facebook.com/Aproximar</a:t>
              </a:r>
              <a:endParaRPr lang="pt-PT" sz="16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PT" sz="160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lang="pt-PT" sz="16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Imagem 5" descr="Uma imagem com texto, Tipo de letra, Gráficos, design gráfico&#10;&#10;Descrição gerada automaticamente">
              <a:extLst>
                <a:ext uri="{FF2B5EF4-FFF2-40B4-BE49-F238E27FC236}">
                  <a16:creationId xmlns:a16="http://schemas.microsoft.com/office/drawing/2014/main" id="{A217C471-CF88-EBFA-B87F-7D8EF8E8B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5037" y="5325682"/>
              <a:ext cx="1461927" cy="7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2336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id="{A822B69B-BFA9-C274-EF45-55ACCA5197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" name="Agrupar 77">
            <a:extLst>
              <a:ext uri="{FF2B5EF4-FFF2-40B4-BE49-F238E27FC236}">
                <a16:creationId xmlns:a16="http://schemas.microsoft.com/office/drawing/2014/main" id="{FF7BAA50-6B50-F00F-9014-54907AB6AF82}"/>
              </a:ext>
            </a:extLst>
          </p:cNvPr>
          <p:cNvGrpSpPr/>
          <p:nvPr userDrawn="1"/>
        </p:nvGrpSpPr>
        <p:grpSpPr>
          <a:xfrm>
            <a:off x="957683" y="652311"/>
            <a:ext cx="10276635" cy="5553378"/>
            <a:chOff x="957683" y="369079"/>
            <a:chExt cx="10276635" cy="5553378"/>
          </a:xfrm>
        </p:grpSpPr>
        <p:grpSp>
          <p:nvGrpSpPr>
            <p:cNvPr id="77" name="Agrupar 76">
              <a:extLst>
                <a:ext uri="{FF2B5EF4-FFF2-40B4-BE49-F238E27FC236}">
                  <a16:creationId xmlns:a16="http://schemas.microsoft.com/office/drawing/2014/main" id="{F9FA53D7-37BA-ADA6-B874-589ACFD35B78}"/>
                </a:ext>
              </a:extLst>
            </p:cNvPr>
            <p:cNvGrpSpPr/>
            <p:nvPr userDrawn="1"/>
          </p:nvGrpSpPr>
          <p:grpSpPr>
            <a:xfrm>
              <a:off x="957683" y="1859171"/>
              <a:ext cx="10276635" cy="4063286"/>
              <a:chOff x="957683" y="1859171"/>
              <a:chExt cx="10276635" cy="4063286"/>
            </a:xfrm>
          </p:grpSpPr>
          <p:grpSp>
            <p:nvGrpSpPr>
              <p:cNvPr id="35" name="Agrupar 34">
                <a:extLst>
                  <a:ext uri="{FF2B5EF4-FFF2-40B4-BE49-F238E27FC236}">
                    <a16:creationId xmlns:a16="http://schemas.microsoft.com/office/drawing/2014/main" id="{9469D6A1-0135-5A38-9A84-A72DF3ED8660}"/>
                  </a:ext>
                </a:extLst>
              </p:cNvPr>
              <p:cNvGrpSpPr/>
              <p:nvPr userDrawn="1"/>
            </p:nvGrpSpPr>
            <p:grpSpPr>
              <a:xfrm>
                <a:off x="6543675" y="3072854"/>
                <a:ext cx="4690643" cy="1635920"/>
                <a:chOff x="6543675" y="2574096"/>
                <a:chExt cx="4690643" cy="1635920"/>
              </a:xfrm>
            </p:grpSpPr>
            <p:sp>
              <p:nvSpPr>
                <p:cNvPr id="25" name="Text Box 10">
                  <a:extLst>
                    <a:ext uri="{FF2B5EF4-FFF2-40B4-BE49-F238E27FC236}">
                      <a16:creationId xmlns:a16="http://schemas.microsoft.com/office/drawing/2014/main" id="{A1C90D18-A835-30FA-2D44-3FE13B1A5BAE}"/>
                    </a:ext>
                  </a:extLst>
                </p:cNvPr>
                <p:cNvSpPr txBox="1">
                  <a:spLocks noChangeArrowheads="1"/>
                </p:cNvSpPr>
                <p:nvPr userDrawn="1"/>
              </p:nvSpPr>
              <p:spPr bwMode="auto">
                <a:xfrm>
                  <a:off x="6543675" y="2574096"/>
                  <a:ext cx="4690643" cy="3429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pt-PT" sz="1200" b="1">
                      <a:effectLst/>
                      <a:latin typeface="Aptos" panose="020B00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NÚMERO DO PROJETO: </a:t>
                  </a:r>
                  <a:r>
                    <a:rPr lang="pt-PT" sz="1200">
                      <a:effectLst/>
                      <a:latin typeface="Aptos" panose="020B00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2021-2-BE05-KA220-YOU-000050037</a:t>
                  </a: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pt-PT" sz="1000" b="1">
                      <a:effectLst/>
                      <a:latin typeface="Source Sans Pro" panose="020B0503030403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endParaRPr lang="pt-PT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Text Box 11">
                  <a:extLst>
                    <a:ext uri="{FF2B5EF4-FFF2-40B4-BE49-F238E27FC236}">
                      <a16:creationId xmlns:a16="http://schemas.microsoft.com/office/drawing/2014/main" id="{8511DE9A-6ECE-DB11-F0C9-9806644D1D04}"/>
                    </a:ext>
                  </a:extLst>
                </p:cNvPr>
                <p:cNvSpPr txBox="1">
                  <a:spLocks noChangeArrowheads="1"/>
                </p:cNvSpPr>
                <p:nvPr userDrawn="1"/>
              </p:nvSpPr>
              <p:spPr bwMode="auto">
                <a:xfrm>
                  <a:off x="6543675" y="2990883"/>
                  <a:ext cx="4427998" cy="12191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just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pt-PT" sz="1200" i="1">
                      <a:effectLst/>
                      <a:latin typeface="Aptos" panose="020B00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Financiado pela União Europeia. Os pontos de vista e as opiniões expressas são as do(s) autor(es) e não refletem necessariamente a posição da União Europeia ou da Agência de Execução Europeia da Educação e da Cultura (EACEA). Nem a União Europeia nem a EACEA podem ser tidos como responsáveis por essas opiniões.</a:t>
                  </a:r>
                  <a:endParaRPr lang="pt-PT" sz="1200">
                    <a:effectLst/>
                    <a:latin typeface="Aptos" panose="020B00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1" name="Agrupar 70">
                <a:extLst>
                  <a:ext uri="{FF2B5EF4-FFF2-40B4-BE49-F238E27FC236}">
                    <a16:creationId xmlns:a16="http://schemas.microsoft.com/office/drawing/2014/main" id="{ACA6FEFD-B852-6651-07A2-C65C0B9BC294}"/>
                  </a:ext>
                </a:extLst>
              </p:cNvPr>
              <p:cNvGrpSpPr/>
              <p:nvPr userDrawn="1"/>
            </p:nvGrpSpPr>
            <p:grpSpPr>
              <a:xfrm>
                <a:off x="957683" y="1859171"/>
                <a:ext cx="4428000" cy="4063286"/>
                <a:chOff x="957683" y="1355795"/>
                <a:chExt cx="4428000" cy="4063286"/>
              </a:xfrm>
            </p:grpSpPr>
            <p:grpSp>
              <p:nvGrpSpPr>
                <p:cNvPr id="19" name="Agrupar 18">
                  <a:extLst>
                    <a:ext uri="{FF2B5EF4-FFF2-40B4-BE49-F238E27FC236}">
                      <a16:creationId xmlns:a16="http://schemas.microsoft.com/office/drawing/2014/main" id="{5335DC83-A068-5568-B742-D03ED90DC40D}"/>
                    </a:ext>
                  </a:extLst>
                </p:cNvPr>
                <p:cNvGrpSpPr/>
                <p:nvPr userDrawn="1"/>
              </p:nvGrpSpPr>
              <p:grpSpPr>
                <a:xfrm>
                  <a:off x="957683" y="1711081"/>
                  <a:ext cx="4428000" cy="3708000"/>
                  <a:chOff x="2015196" y="1425981"/>
                  <a:chExt cx="4259683" cy="3493578"/>
                </a:xfrm>
              </p:grpSpPr>
              <p:grpSp>
                <p:nvGrpSpPr>
                  <p:cNvPr id="2" name="Agrupar 1">
                    <a:extLst>
                      <a:ext uri="{FF2B5EF4-FFF2-40B4-BE49-F238E27FC236}">
                        <a16:creationId xmlns:a16="http://schemas.microsoft.com/office/drawing/2014/main" id="{47880857-D155-0A48-F10F-323AD711C2C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2083278" y="3849968"/>
                    <a:ext cx="4123518" cy="1069591"/>
                    <a:chOff x="1996783" y="3849968"/>
                    <a:chExt cx="4123518" cy="1069591"/>
                  </a:xfrm>
                </p:grpSpPr>
                <p:pic>
                  <p:nvPicPr>
                    <p:cNvPr id="8" name="Picture 23">
                      <a:extLst>
                        <a:ext uri="{FF2B5EF4-FFF2-40B4-BE49-F238E27FC236}">
                          <a16:creationId xmlns:a16="http://schemas.microsoft.com/office/drawing/2014/main" id="{0DD091F5-B06D-3E36-2E0C-BA364F1D149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996783" y="3849968"/>
                      <a:ext cx="1430160" cy="106959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3" name="Picture 30">
                      <a:extLst>
                        <a:ext uri="{FF2B5EF4-FFF2-40B4-BE49-F238E27FC236}">
                          <a16:creationId xmlns:a16="http://schemas.microsoft.com/office/drawing/2014/main" id="{05FF6DCD-7AD6-5DE5-4271-84CF188F68F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689442" y="4107395"/>
                      <a:ext cx="1289713" cy="5547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4" name="Picture 9216">
                      <a:extLst>
                        <a:ext uri="{FF2B5EF4-FFF2-40B4-BE49-F238E27FC236}">
                          <a16:creationId xmlns:a16="http://schemas.microsoft.com/office/drawing/2014/main" id="{63F26232-D88B-D5A9-CFFB-E7E441B4F66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41653" y="4042131"/>
                      <a:ext cx="878648" cy="68526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7" name="Agrupar 6">
                    <a:extLst>
                      <a:ext uri="{FF2B5EF4-FFF2-40B4-BE49-F238E27FC236}">
                        <a16:creationId xmlns:a16="http://schemas.microsoft.com/office/drawing/2014/main" id="{562095EC-F6F9-396E-154D-123A5B3B563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2015196" y="2748559"/>
                    <a:ext cx="4259683" cy="866550"/>
                    <a:chOff x="2033608" y="2806100"/>
                    <a:chExt cx="4259683" cy="866550"/>
                  </a:xfrm>
                </p:grpSpPr>
                <p:pic>
                  <p:nvPicPr>
                    <p:cNvPr id="6" name="Picture 10">
                      <a:extLst>
                        <a:ext uri="{FF2B5EF4-FFF2-40B4-BE49-F238E27FC236}">
                          <a16:creationId xmlns:a16="http://schemas.microsoft.com/office/drawing/2014/main" id="{33AF6B72-7A59-98F6-DBAB-EA6E34FEDC2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068664" y="2959288"/>
                      <a:ext cx="1224627" cy="5601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" name="Picture 26">
                      <a:extLst>
                        <a:ext uri="{FF2B5EF4-FFF2-40B4-BE49-F238E27FC236}">
                          <a16:creationId xmlns:a16="http://schemas.microsoft.com/office/drawing/2014/main" id="{8D1CB428-64B1-FA4F-27E5-AB9DBA7E526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605088" y="2979229"/>
                      <a:ext cx="1248606" cy="52029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5" name="Picture 9218">
                      <a:extLst>
                        <a:ext uri="{FF2B5EF4-FFF2-40B4-BE49-F238E27FC236}">
                          <a16:creationId xmlns:a16="http://schemas.microsoft.com/office/drawing/2014/main" id="{CBE8D5A0-3020-6186-2AE9-63A58763836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033608" y="2806100"/>
                      <a:ext cx="1356511" cy="8665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18" name="Agrupar 17">
                    <a:extLst>
                      <a:ext uri="{FF2B5EF4-FFF2-40B4-BE49-F238E27FC236}">
                        <a16:creationId xmlns:a16="http://schemas.microsoft.com/office/drawing/2014/main" id="{DA1199F2-5CF6-CC46-506F-B3321E90F32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2189469" y="1425981"/>
                    <a:ext cx="3911136" cy="1087720"/>
                    <a:chOff x="2284528" y="1425981"/>
                    <a:chExt cx="3911136" cy="1087720"/>
                  </a:xfrm>
                </p:grpSpPr>
                <p:pic>
                  <p:nvPicPr>
                    <p:cNvPr id="4" name="Picture 8">
                      <a:extLst>
                        <a:ext uri="{FF2B5EF4-FFF2-40B4-BE49-F238E27FC236}">
                          <a16:creationId xmlns:a16="http://schemas.microsoft.com/office/drawing/2014/main" id="{FA639831-0805-9B78-18A9-DC92D7C02C0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687728" y="1600016"/>
                      <a:ext cx="930033" cy="7396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2" name="Picture 28">
                      <a:extLst>
                        <a:ext uri="{FF2B5EF4-FFF2-40B4-BE49-F238E27FC236}">
                          <a16:creationId xmlns:a16="http://schemas.microsoft.com/office/drawing/2014/main" id="{75EE962B-CCF2-64DF-E7BD-CBF86B60AEC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66291" y="1673438"/>
                      <a:ext cx="1029373" cy="59280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6" name="Picture 9221">
                      <a:extLst>
                        <a:ext uri="{FF2B5EF4-FFF2-40B4-BE49-F238E27FC236}">
                          <a16:creationId xmlns:a16="http://schemas.microsoft.com/office/drawing/2014/main" id="{0485BE02-960D-57C7-554E-5CF0C786D81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284528" y="1425981"/>
                      <a:ext cx="854671" cy="10877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sp>
              <p:nvSpPr>
                <p:cNvPr id="21" name="Retângulo 20">
                  <a:extLst>
                    <a:ext uri="{FF2B5EF4-FFF2-40B4-BE49-F238E27FC236}">
                      <a16:creationId xmlns:a16="http://schemas.microsoft.com/office/drawing/2014/main" id="{EF140B9F-5139-4E13-7C0D-9F700B01423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>
                <a:xfrm>
                  <a:off x="957683" y="1355795"/>
                  <a:ext cx="2373718" cy="272264"/>
                </a:xfrm>
                <a:prstGeom prst="rect">
                  <a:avLst/>
                </a:prstGeom>
                <a:noFill/>
                <a:ln w="9525">
                  <a:noFill/>
                  <a:miter/>
                </a:ln>
              </p:spPr>
              <p:txBody>
                <a:bodyPr wrap="square" lIns="91440" tIns="45720" rIns="91440" bIns="45720" anchor="t"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:r>
                    <a:rPr lang="en-US" sz="1200" b="1">
                      <a:effectLst/>
                      <a:latin typeface="Aptos" panose="020B00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PARCEIROS DA INICIATIVA</a:t>
                  </a:r>
                  <a:endParaRPr lang="pt-PT" sz="1200">
                    <a:effectLst/>
                    <a:latin typeface="Aptos" panose="020B00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6" name="Agrupar 75">
              <a:extLst>
                <a:ext uri="{FF2B5EF4-FFF2-40B4-BE49-F238E27FC236}">
                  <a16:creationId xmlns:a16="http://schemas.microsoft.com/office/drawing/2014/main" id="{D156682A-CAD8-A525-D67F-1FBA49B0A679}"/>
                </a:ext>
              </a:extLst>
            </p:cNvPr>
            <p:cNvGrpSpPr/>
            <p:nvPr userDrawn="1"/>
          </p:nvGrpSpPr>
          <p:grpSpPr>
            <a:xfrm>
              <a:off x="957683" y="369079"/>
              <a:ext cx="10276635" cy="828000"/>
              <a:chOff x="957683" y="156651"/>
              <a:chExt cx="10276635" cy="828000"/>
            </a:xfrm>
          </p:grpSpPr>
          <p:pic>
            <p:nvPicPr>
              <p:cNvPr id="65" name="Imagem 64" descr="Uma imagem com texto, Tipo de letra, captura de ecrã, Azul elétrico&#10;&#10;Descrição gerada automaticamente">
                <a:extLst>
                  <a:ext uri="{FF2B5EF4-FFF2-40B4-BE49-F238E27FC236}">
                    <a16:creationId xmlns:a16="http://schemas.microsoft.com/office/drawing/2014/main" id="{52CD1A9C-1C0D-C9CF-BAA4-D41038144DD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75" r="25600"/>
              <a:stretch/>
            </p:blipFill>
            <p:spPr bwMode="auto">
              <a:xfrm>
                <a:off x="9633197" y="395606"/>
                <a:ext cx="1601121" cy="350091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74" name="Agrupar 73">
                <a:extLst>
                  <a:ext uri="{FF2B5EF4-FFF2-40B4-BE49-F238E27FC236}">
                    <a16:creationId xmlns:a16="http://schemas.microsoft.com/office/drawing/2014/main" id="{54A36A3E-9077-70E7-360E-5DBF5157E83E}"/>
                  </a:ext>
                </a:extLst>
              </p:cNvPr>
              <p:cNvGrpSpPr/>
              <p:nvPr userDrawn="1"/>
            </p:nvGrpSpPr>
            <p:grpSpPr>
              <a:xfrm>
                <a:off x="957683" y="156651"/>
                <a:ext cx="1385226" cy="828000"/>
                <a:chOff x="623484" y="156651"/>
                <a:chExt cx="1385226" cy="828000"/>
              </a:xfrm>
            </p:grpSpPr>
            <p:pic>
              <p:nvPicPr>
                <p:cNvPr id="67" name="Picture 4" descr="Uma imagem com Gráficos, Tipo de letra, símbolo, logótipo&#10;&#10;Descrição gerada automaticamente">
                  <a:extLst>
                    <a:ext uri="{FF2B5EF4-FFF2-40B4-BE49-F238E27FC236}">
                      <a16:creationId xmlns:a16="http://schemas.microsoft.com/office/drawing/2014/main" id="{99AAF919-7BAA-2A92-61E3-9BC953FCE9BC}"/>
                    </a:ext>
                  </a:extLst>
                </p:cNvPr>
                <p:cNvPicPr/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>
                <a:xfrm>
                  <a:off x="623484" y="156651"/>
                  <a:ext cx="1385226" cy="411872"/>
                </a:xfrm>
                <a:prstGeom prst="rect">
                  <a:avLst/>
                </a:prstGeom>
                <a:noFill/>
                <a:ln>
                  <a:noFill/>
                  <a:prstDash/>
                </a:ln>
              </p:spPr>
            </p:pic>
            <p:grpSp>
              <p:nvGrpSpPr>
                <p:cNvPr id="68" name="Agrupar 67">
                  <a:extLst>
                    <a:ext uri="{FF2B5EF4-FFF2-40B4-BE49-F238E27FC236}">
                      <a16:creationId xmlns:a16="http://schemas.microsoft.com/office/drawing/2014/main" id="{37B44567-2EAA-BB60-AE18-3228848FC5A7}"/>
                    </a:ext>
                  </a:extLst>
                </p:cNvPr>
                <p:cNvGrpSpPr/>
                <p:nvPr userDrawn="1"/>
              </p:nvGrpSpPr>
              <p:grpSpPr>
                <a:xfrm>
                  <a:off x="687056" y="606927"/>
                  <a:ext cx="1258082" cy="377724"/>
                  <a:chOff x="148083" y="6302885"/>
                  <a:chExt cx="1280310" cy="396000"/>
                </a:xfrm>
              </p:grpSpPr>
              <p:pic>
                <p:nvPicPr>
                  <p:cNvPr id="69" name="Imagem 68" descr="Uma imagem com texto, Gráficos, logótipo, Tipo de letra&#10;&#10;Descrição gerada automaticamente">
                    <a:extLst>
                      <a:ext uri="{FF2B5EF4-FFF2-40B4-BE49-F238E27FC236}">
                        <a16:creationId xmlns:a16="http://schemas.microsoft.com/office/drawing/2014/main" id="{1087899C-1BA9-2A94-6D6D-9CD4532D2FE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988" t="10275" r="23554" b="19311"/>
                  <a:stretch/>
                </p:blipFill>
                <p:spPr bwMode="auto">
                  <a:xfrm>
                    <a:off x="148083" y="6302885"/>
                    <a:ext cx="711635" cy="396000"/>
                  </a:xfrm>
                  <a:prstGeom prst="rect">
                    <a:avLst/>
                  </a:prstGeom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70" name="Imagem 69" descr="Uma imagem com Gráficos, Tipo de letra, design gráfico, logótipo&#10;&#10;Descrição gerada automaticamente">
                    <a:extLst>
                      <a:ext uri="{FF2B5EF4-FFF2-40B4-BE49-F238E27FC236}">
                        <a16:creationId xmlns:a16="http://schemas.microsoft.com/office/drawing/2014/main" id="{25902E22-6119-00B9-6428-23445961BDA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13722" y="6320885"/>
                    <a:ext cx="514671" cy="360000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41935050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mapa, texto, atlas">
            <a:extLst>
              <a:ext uri="{FF2B5EF4-FFF2-40B4-BE49-F238E27FC236}">
                <a16:creationId xmlns:a16="http://schemas.microsoft.com/office/drawing/2014/main" id="{EEBD7107-0663-D8B3-DD61-4BDB5CBE925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3" t="14945" r="41496" b="53902"/>
          <a:stretch/>
        </p:blipFill>
        <p:spPr>
          <a:xfrm>
            <a:off x="7950956" y="19050"/>
            <a:ext cx="4241044" cy="68389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3FB30FD-5E23-6ED6-71E0-55FDEFA59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14" y="274081"/>
            <a:ext cx="9348388" cy="792720"/>
          </a:xfrm>
        </p:spPr>
        <p:txBody>
          <a:bodyPr>
            <a:noAutofit/>
          </a:bodyPr>
          <a:lstStyle>
            <a:lvl1pPr algn="just">
              <a:defRPr sz="2500" b="1">
                <a:solidFill>
                  <a:srgbClr val="3EACDD"/>
                </a:solidFill>
                <a:latin typeface="Aptos" panose="020B0004020202020204" pitchFamily="34" charset="0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5F63131F-1F20-C065-6AB3-C197022ED817}"/>
              </a:ext>
            </a:extLst>
          </p:cNvPr>
          <p:cNvGrpSpPr/>
          <p:nvPr userDrawn="1"/>
        </p:nvGrpSpPr>
        <p:grpSpPr>
          <a:xfrm>
            <a:off x="230597" y="5809301"/>
            <a:ext cx="3168000" cy="828000"/>
            <a:chOff x="230597" y="5809301"/>
            <a:chExt cx="3168000" cy="828000"/>
          </a:xfrm>
        </p:grpSpPr>
        <p:pic>
          <p:nvPicPr>
            <p:cNvPr id="12" name="Imagem 11" descr="Uma imagem com texto, Tipo de letra, captura de ecrã, Azul elétrico&#10;&#10;Descrição gerada automaticamente">
              <a:extLst>
                <a:ext uri="{FF2B5EF4-FFF2-40B4-BE49-F238E27FC236}">
                  <a16:creationId xmlns:a16="http://schemas.microsoft.com/office/drawing/2014/main" id="{73A18F37-5AF8-B273-E162-69AB10544E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5" r="25600"/>
            <a:stretch/>
          </p:blipFill>
          <p:spPr bwMode="auto">
            <a:xfrm>
              <a:off x="1797476" y="6287210"/>
              <a:ext cx="1601121" cy="35009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24BB001E-B147-2080-D84C-438C0268C68F}"/>
                </a:ext>
              </a:extLst>
            </p:cNvPr>
            <p:cNvGrpSpPr/>
            <p:nvPr userDrawn="1"/>
          </p:nvGrpSpPr>
          <p:grpSpPr>
            <a:xfrm>
              <a:off x="230597" y="5809301"/>
              <a:ext cx="1385226" cy="828000"/>
              <a:chOff x="230597" y="5809301"/>
              <a:chExt cx="1385226" cy="828000"/>
            </a:xfrm>
          </p:grpSpPr>
          <p:pic>
            <p:nvPicPr>
              <p:cNvPr id="14" name="Picture 4" descr="Uma imagem com Gráficos, Tipo de letra, símbolo, logótipo&#10;&#10;Descrição gerada automaticamente">
                <a:extLst>
                  <a:ext uri="{FF2B5EF4-FFF2-40B4-BE49-F238E27FC236}">
                    <a16:creationId xmlns:a16="http://schemas.microsoft.com/office/drawing/2014/main" id="{A142E277-5457-AA4A-D620-594A4343339E}"/>
                  </a:ext>
                </a:extLst>
              </p:cNvPr>
              <p:cNvPicPr/>
              <p:nvPr userDrawn="1"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230597" y="5809301"/>
                <a:ext cx="1385226" cy="411872"/>
              </a:xfrm>
              <a:prstGeom prst="rect">
                <a:avLst/>
              </a:prstGeom>
              <a:noFill/>
              <a:ln>
                <a:noFill/>
                <a:prstDash/>
              </a:ln>
            </p:spPr>
          </p:pic>
          <p:grpSp>
            <p:nvGrpSpPr>
              <p:cNvPr id="15" name="Agrupar 14">
                <a:extLst>
                  <a:ext uri="{FF2B5EF4-FFF2-40B4-BE49-F238E27FC236}">
                    <a16:creationId xmlns:a16="http://schemas.microsoft.com/office/drawing/2014/main" id="{08370064-ACEF-51F2-CE3F-D978307BB023}"/>
                  </a:ext>
                </a:extLst>
              </p:cNvPr>
              <p:cNvGrpSpPr/>
              <p:nvPr userDrawn="1"/>
            </p:nvGrpSpPr>
            <p:grpSpPr>
              <a:xfrm>
                <a:off x="294169" y="6259577"/>
                <a:ext cx="1258082" cy="377724"/>
                <a:chOff x="148083" y="6302885"/>
                <a:chExt cx="1280310" cy="396000"/>
              </a:xfrm>
            </p:grpSpPr>
            <p:pic>
              <p:nvPicPr>
                <p:cNvPr id="20" name="Imagem 19" descr="Uma imagem com texto, Gráficos, logótipo, Tipo de letra&#10;&#10;Descrição gerada automaticamente">
                  <a:extLst>
                    <a:ext uri="{FF2B5EF4-FFF2-40B4-BE49-F238E27FC236}">
                      <a16:creationId xmlns:a16="http://schemas.microsoft.com/office/drawing/2014/main" id="{0E220C43-6255-E629-D091-DBD7698E645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8" t="10275" r="23554" b="19311"/>
                <a:stretch/>
              </p:blipFill>
              <p:spPr bwMode="auto">
                <a:xfrm>
                  <a:off x="148083" y="6302885"/>
                  <a:ext cx="711635" cy="39600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1" name="Imagem 20" descr="Uma imagem com Gráficos, Tipo de letra, design gráfico, logótipo&#10;&#10;Descrição gerada automaticamente">
                  <a:extLst>
                    <a:ext uri="{FF2B5EF4-FFF2-40B4-BE49-F238E27FC236}">
                      <a16:creationId xmlns:a16="http://schemas.microsoft.com/office/drawing/2014/main" id="{5F975D58-3362-596C-4962-A8BC5FB44FD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3722" y="6320885"/>
                  <a:ext cx="514671" cy="36000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2835098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3FB30FD-5E23-6ED6-71E0-55FDEFA59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14" y="274081"/>
            <a:ext cx="9348388" cy="792720"/>
          </a:xfrm>
        </p:spPr>
        <p:txBody>
          <a:bodyPr>
            <a:noAutofit/>
          </a:bodyPr>
          <a:lstStyle>
            <a:lvl1pPr algn="just">
              <a:defRPr sz="2500" b="1">
                <a:solidFill>
                  <a:srgbClr val="3EACDD"/>
                </a:solidFill>
                <a:latin typeface="Aptos" panose="020B0004020202020204" pitchFamily="34" charset="0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pic>
        <p:nvPicPr>
          <p:cNvPr id="2" name="Picture 2" descr="AdobeStock_288197717.jpeg">
            <a:extLst>
              <a:ext uri="{FF2B5EF4-FFF2-40B4-BE49-F238E27FC236}">
                <a16:creationId xmlns:a16="http://schemas.microsoft.com/office/drawing/2014/main" id="{D80C2642-171C-D3CA-18DD-F62638CD86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39294" t="62" b="-249"/>
          <a:stretch/>
        </p:blipFill>
        <p:spPr>
          <a:xfrm>
            <a:off x="5396339" y="0"/>
            <a:ext cx="6795661" cy="6858000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901773AD-5919-AE2F-A165-A8F74AB1864D}"/>
              </a:ext>
            </a:extLst>
          </p:cNvPr>
          <p:cNvGrpSpPr/>
          <p:nvPr userDrawn="1"/>
        </p:nvGrpSpPr>
        <p:grpSpPr>
          <a:xfrm>
            <a:off x="230597" y="5809301"/>
            <a:ext cx="3168000" cy="828000"/>
            <a:chOff x="230597" y="5809301"/>
            <a:chExt cx="3168000" cy="828000"/>
          </a:xfrm>
        </p:grpSpPr>
        <p:pic>
          <p:nvPicPr>
            <p:cNvPr id="12" name="Imagem 11" descr="Uma imagem com texto, Tipo de letra, captura de ecrã, Azul elétrico&#10;&#10;Descrição gerada automaticamente">
              <a:extLst>
                <a:ext uri="{FF2B5EF4-FFF2-40B4-BE49-F238E27FC236}">
                  <a16:creationId xmlns:a16="http://schemas.microsoft.com/office/drawing/2014/main" id="{B90F307D-25CC-AB64-B4D3-C956EBC147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5" r="25600"/>
            <a:stretch/>
          </p:blipFill>
          <p:spPr bwMode="auto">
            <a:xfrm>
              <a:off x="1797476" y="6287210"/>
              <a:ext cx="1601121" cy="35009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D5E03FB4-D228-9466-4790-594B9F58D1AC}"/>
                </a:ext>
              </a:extLst>
            </p:cNvPr>
            <p:cNvGrpSpPr/>
            <p:nvPr userDrawn="1"/>
          </p:nvGrpSpPr>
          <p:grpSpPr>
            <a:xfrm>
              <a:off x="230597" y="5809301"/>
              <a:ext cx="1385226" cy="828000"/>
              <a:chOff x="230597" y="5809301"/>
              <a:chExt cx="1385226" cy="828000"/>
            </a:xfrm>
          </p:grpSpPr>
          <p:pic>
            <p:nvPicPr>
              <p:cNvPr id="14" name="Picture 4" descr="Uma imagem com Gráficos, Tipo de letra, símbolo, logótipo&#10;&#10;Descrição gerada automaticamente">
                <a:extLst>
                  <a:ext uri="{FF2B5EF4-FFF2-40B4-BE49-F238E27FC236}">
                    <a16:creationId xmlns:a16="http://schemas.microsoft.com/office/drawing/2014/main" id="{71E80421-D07D-6941-21CA-04748C23BE70}"/>
                  </a:ext>
                </a:extLst>
              </p:cNvPr>
              <p:cNvPicPr/>
              <p:nvPr userDrawn="1"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230597" y="5809301"/>
                <a:ext cx="1385226" cy="411872"/>
              </a:xfrm>
              <a:prstGeom prst="rect">
                <a:avLst/>
              </a:prstGeom>
              <a:noFill/>
              <a:ln>
                <a:noFill/>
                <a:prstDash/>
              </a:ln>
            </p:spPr>
          </p:pic>
          <p:grpSp>
            <p:nvGrpSpPr>
              <p:cNvPr id="15" name="Agrupar 14">
                <a:extLst>
                  <a:ext uri="{FF2B5EF4-FFF2-40B4-BE49-F238E27FC236}">
                    <a16:creationId xmlns:a16="http://schemas.microsoft.com/office/drawing/2014/main" id="{517B5687-FEBD-2D27-5E87-FD73EC18D63C}"/>
                  </a:ext>
                </a:extLst>
              </p:cNvPr>
              <p:cNvGrpSpPr/>
              <p:nvPr userDrawn="1"/>
            </p:nvGrpSpPr>
            <p:grpSpPr>
              <a:xfrm>
                <a:off x="294169" y="6259577"/>
                <a:ext cx="1258082" cy="377724"/>
                <a:chOff x="148083" y="6302885"/>
                <a:chExt cx="1280310" cy="396000"/>
              </a:xfrm>
            </p:grpSpPr>
            <p:pic>
              <p:nvPicPr>
                <p:cNvPr id="16" name="Imagem 15" descr="Uma imagem com texto, Gráficos, logótipo, Tipo de letra&#10;&#10;Descrição gerada automaticamente">
                  <a:extLst>
                    <a:ext uri="{FF2B5EF4-FFF2-40B4-BE49-F238E27FC236}">
                      <a16:creationId xmlns:a16="http://schemas.microsoft.com/office/drawing/2014/main" id="{66C94BF5-EA49-D3CC-FB9A-A3F6980620C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8" t="10275" r="23554" b="19311"/>
                <a:stretch/>
              </p:blipFill>
              <p:spPr bwMode="auto">
                <a:xfrm>
                  <a:off x="148083" y="6302885"/>
                  <a:ext cx="711635" cy="39600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7" name="Imagem 16" descr="Uma imagem com Gráficos, Tipo de letra, design gráfico, logótipo&#10;&#10;Descrição gerada automaticamente">
                  <a:extLst>
                    <a:ext uri="{FF2B5EF4-FFF2-40B4-BE49-F238E27FC236}">
                      <a16:creationId xmlns:a16="http://schemas.microsoft.com/office/drawing/2014/main" id="{19A72857-7D77-0186-9EAB-7DA59149363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3722" y="6320885"/>
                  <a:ext cx="514671" cy="36000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9597931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8A0A0338-E87F-5959-5F00-4B3B3BC92B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3738"/>
            <a:ext cx="12185651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1F8C926-06EA-5851-6B45-0D6A180422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499" y="201050"/>
            <a:ext cx="1854972" cy="38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B69F88-9194-BAC9-6A4D-342A3BA4186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04531" y="302300"/>
            <a:ext cx="3182937" cy="239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altLang="en-US" sz="960" b="1">
                <a:latin typeface="+mn-lt"/>
                <a:ea typeface="Source Sans Pro" panose="020B0503030403020204" pitchFamily="34" charset="0"/>
                <a:cs typeface="Arial" panose="020B0604020202020204" pitchFamily="34" charset="0"/>
              </a:rPr>
              <a:t>Project Numbe</a:t>
            </a:r>
            <a:r>
              <a:rPr lang="en-US" altLang="en-US" sz="960" b="1">
                <a:latin typeface="+mn-lt"/>
                <a:ea typeface="Source Sans Pro" panose="020B0503030403020204" pitchFamily="34" charset="0"/>
                <a:cs typeface="Arial" panose="020B0604020202020204" pitchFamily="34" charset="0"/>
              </a:rPr>
              <a:t>r: </a:t>
            </a:r>
            <a:r>
              <a:rPr lang="en-US" sz="900" i="1" spc="25">
                <a:solidFill>
                  <a:srgbClr val="000000"/>
                </a:solidFill>
                <a:latin typeface="Crimson Text"/>
                <a:ea typeface="Calibri" panose="020F0502020204030204" pitchFamily="34" charset="0"/>
                <a:cs typeface="Arial" panose="020B0604020202020204" pitchFamily="34" charset="0"/>
              </a:rPr>
              <a:t>2021-2-BE05-KA220-YOU-000050037</a:t>
            </a:r>
            <a:endParaRPr lang="en-US" altLang="en-US" sz="960" b="1">
              <a:highlight>
                <a:srgbClr val="FFFF00"/>
              </a:highlight>
              <a:latin typeface="+mn-lt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E5806CC-3717-4470-B6D8-3BB16C9242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28" y="218956"/>
            <a:ext cx="13938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0AD21BB-9CDC-7002-754A-4C53112A0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28" y="860782"/>
            <a:ext cx="9348388" cy="1002202"/>
          </a:xfrm>
        </p:spPr>
        <p:txBody>
          <a:bodyPr>
            <a:noAutofit/>
          </a:bodyPr>
          <a:lstStyle>
            <a:lvl1pPr>
              <a:defRPr sz="3200" b="1">
                <a:latin typeface="+mn-lt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44779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A2787-F9AF-B5C4-7930-00CF82003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584B-B7DA-3655-805D-461A5C158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E4E9E-C739-FEEF-5A44-5BC964449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387A-7222-4937-82DE-07BA11F88A02}" type="datetimeFigureOut">
              <a:rPr lang="el-GR" smtClean="0"/>
              <a:t>4/11/2025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925B6-7541-DFB5-6870-5E73FF719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B5FA0-8149-6977-E154-FB13801D9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7E91-0940-431C-B33D-7C26447573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0774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9BCA2-0136-C427-6134-E9B915A75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98206409-A42E-826E-AECA-B725628F2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80D5F7-556D-4C58-B3E5-BEE1E7A8FE04}" type="datetimeFigureOut">
              <a:rPr lang="en-US" smtClean="0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31B0C8F-A4EE-6FAF-ADF6-6C545EE86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D0B4CF5B-5D3B-BAB2-25E8-D99F19BD1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42BE9B-4BF1-48BE-BDCE-518BDF6EB946}" type="slidenum">
              <a:rPr lang="en-US" altLang="en-150" smtClean="0"/>
              <a:pPr>
                <a:defRPr/>
              </a:pPr>
              <a:t>‹#›</a:t>
            </a:fld>
            <a:endParaRPr lang="en-US" altLang="en-150"/>
          </a:p>
        </p:txBody>
      </p:sp>
    </p:spTree>
    <p:extLst>
      <p:ext uri="{BB962C8B-B14F-4D97-AF65-F5344CB8AC3E}">
        <p14:creationId xmlns:p14="http://schemas.microsoft.com/office/powerpoint/2010/main" val="138230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E32E2-7B3F-6A76-BED8-CB062BAFE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A5567-49C3-4AFA-1324-B653FA2B6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70125-45FF-860D-3795-3659857D2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14241A-2D00-6BFA-CEAE-D02BA1309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387A-7222-4937-82DE-07BA11F88A02}" type="datetimeFigureOut">
              <a:rPr lang="el-GR" smtClean="0"/>
              <a:t>4/11/2025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F78E8A-1F6D-3421-BC4B-FE4C5BB5D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D9F74-B604-AED6-0A5C-AE38A088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7E91-0940-431C-B33D-7C26447573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4206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23CBD-A9F7-E79C-6616-E7B6CC92F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69A6A-3934-C074-3494-371D3E830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7D45C4-9A51-45B4-5825-5E19D104A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248272-0182-AC4B-89F8-A179C2846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763BB-1426-D1C4-BCA5-993E16B67B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A0DEB4-8CE3-B224-1859-F8FA230C8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387A-7222-4937-82DE-07BA11F88A02}" type="datetimeFigureOut">
              <a:rPr lang="el-GR" smtClean="0"/>
              <a:t>4/11/2025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F65738-6A41-8940-DFFC-594524C93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E8286-749D-A6C3-4F85-ACE29B4D6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7E91-0940-431C-B33D-7C26447573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2514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4591E-4D99-8245-E7D2-8C51ED36C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E7C78-BAAE-2A26-106A-17DECA634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387A-7222-4937-82DE-07BA11F88A02}" type="datetimeFigureOut">
              <a:rPr lang="el-GR" smtClean="0"/>
              <a:t>4/11/2025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369396-45AD-7521-C8DA-BFF3040FF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363816-DD8A-06B0-866D-F6212E36E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7E91-0940-431C-B33D-7C26447573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5373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E3AE9A-EE81-B7DF-1C67-EE1436259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387A-7222-4937-82DE-07BA11F88A02}" type="datetimeFigureOut">
              <a:rPr lang="el-GR" smtClean="0"/>
              <a:t>4/11/2025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A8DFD9-7A74-2114-E070-FA34254D3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24A3A-DB05-F950-8207-171B00789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7E91-0940-431C-B33D-7C26447573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961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C575AA-E4F9-CB67-051A-6456215DE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B8D4F-BAB7-1221-B049-9AC5C9C06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3BF7A-A975-0297-5FDD-65A064ACA9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6387A-7222-4937-82DE-07BA11F88A02}" type="datetimeFigureOut">
              <a:rPr lang="el-GR" smtClean="0"/>
              <a:t>4/11/2025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77B2F-5B4D-BDD4-1DF5-089682A2A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3735A-9CB5-FCA0-8F7C-C5214C0E7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B7E91-0940-431C-B33D-7C26447573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925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0" r:id="rId2"/>
    <p:sldLayoutId id="2147483660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70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80D5F7-556D-4C58-B3E5-BEE1E7A8FE04}" type="datetimeFigureOut">
              <a:rPr lang="en-US" smtClean="0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042BE9B-4BF1-48BE-BDCE-518BDF6EB946}" type="slidenum">
              <a:rPr lang="en-US" altLang="en-150" smtClean="0"/>
              <a:pPr>
                <a:defRPr/>
              </a:pPr>
              <a:t>‹#›</a:t>
            </a:fld>
            <a:endParaRPr lang="en-US" altLang="en-150"/>
          </a:p>
        </p:txBody>
      </p:sp>
    </p:spTree>
    <p:extLst>
      <p:ext uri="{BB962C8B-B14F-4D97-AF65-F5344CB8AC3E}">
        <p14:creationId xmlns:p14="http://schemas.microsoft.com/office/powerpoint/2010/main" val="189488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1.sv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5.png"/><Relationship Id="rId7" Type="http://schemas.openxmlformats.org/officeDocument/2006/relationships/image" Target="../media/image74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5.png"/><Relationship Id="rId7" Type="http://schemas.openxmlformats.org/officeDocument/2006/relationships/image" Target="../media/image74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73/pnas.0402680101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82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5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5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63.svg"/><Relationship Id="rId4" Type="http://schemas.openxmlformats.org/officeDocument/2006/relationships/diagramData" Target="../diagrams/data1.xml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65.svg"/><Relationship Id="rId4" Type="http://schemas.openxmlformats.org/officeDocument/2006/relationships/diagramData" Target="../diagrams/data2.xml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83E47-4A13-207B-AA0C-92C4FC9DD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1A222095-1035-AE06-FFEB-56FE8C6C6434}"/>
              </a:ext>
            </a:extLst>
          </p:cNvPr>
          <p:cNvGrpSpPr/>
          <p:nvPr/>
        </p:nvGrpSpPr>
        <p:grpSpPr>
          <a:xfrm>
            <a:off x="1582858" y="2605906"/>
            <a:ext cx="8986957" cy="1646188"/>
            <a:chOff x="924258" y="2534830"/>
            <a:chExt cx="8986957" cy="1646188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D07257E7-3BA0-D830-A974-04D08FAAF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24258" y="2534830"/>
              <a:ext cx="1179846" cy="1646188"/>
            </a:xfrm>
            <a:prstGeom prst="rect">
              <a:avLst/>
            </a:prstGeom>
          </p:spPr>
        </p:pic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703DE2B0-99A8-19DB-4E87-10FA807D31B2}"/>
                </a:ext>
              </a:extLst>
            </p:cNvPr>
            <p:cNvSpPr txBox="1">
              <a:spLocks/>
            </p:cNvSpPr>
            <p:nvPr/>
          </p:nvSpPr>
          <p:spPr>
            <a:xfrm>
              <a:off x="1746043" y="2756113"/>
              <a:ext cx="8165172" cy="120362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0" i="0">
                  <a:effectLst/>
                  <a:latin typeface="Aptos Black" panose="020B0004020202020204" pitchFamily="34" charset="0"/>
                </a:rPr>
                <a:t>Módulo 6.</a:t>
              </a:r>
            </a:p>
            <a:p>
              <a:pPr algn="l"/>
              <a:r>
                <a:rPr lang="en-US" sz="3600" b="0" i="0" err="1">
                  <a:effectLst/>
                  <a:latin typeface="Aptos Black" panose="020B0004020202020204" pitchFamily="34" charset="0"/>
                </a:rPr>
                <a:t>Autocuidado</a:t>
              </a:r>
              <a:r>
                <a:rPr lang="en-US" sz="3600" b="0" i="0">
                  <a:effectLst/>
                  <a:latin typeface="Aptos Black" panose="020B0004020202020204" pitchFamily="34" charset="0"/>
                </a:rPr>
                <a:t> e bem-</a:t>
              </a:r>
              <a:r>
                <a:rPr lang="en-US" sz="3600" b="0" i="0" err="1">
                  <a:effectLst/>
                  <a:latin typeface="Aptos Black" panose="020B0004020202020204" pitchFamily="34" charset="0"/>
                </a:rPr>
                <a:t>estar</a:t>
              </a:r>
              <a:endParaRPr lang="en-US" sz="3600" b="0" i="0">
                <a:effectLst/>
                <a:latin typeface="Aptos Black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024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F143C-ABCA-2B17-916D-912F07C51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C4C3B6-DB52-710B-276E-6D0ADC5EF81F}"/>
              </a:ext>
            </a:extLst>
          </p:cNvPr>
          <p:cNvSpPr/>
          <p:nvPr/>
        </p:nvSpPr>
        <p:spPr>
          <a:xfrm>
            <a:off x="10001335" y="5687092"/>
            <a:ext cx="2331104" cy="293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847D6985-5008-FE58-A423-A79A9E324414}"/>
              </a:ext>
            </a:extLst>
          </p:cNvPr>
          <p:cNvGrpSpPr/>
          <p:nvPr/>
        </p:nvGrpSpPr>
        <p:grpSpPr>
          <a:xfrm>
            <a:off x="1031080" y="1002330"/>
            <a:ext cx="9781131" cy="792752"/>
            <a:chOff x="1031080" y="1002330"/>
            <a:chExt cx="9781131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B64CE07C-A412-A0E1-912D-7682CE37A390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300F111A-CD53-B2F4-7469-7B689BD197E5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9507728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 dirty="0" err="1">
                  <a:effectLst/>
                  <a:latin typeface="Aptos Black" panose="020B0004020202020204" pitchFamily="34" charset="0"/>
                </a:rPr>
                <a:t>Prevenção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 e </a:t>
              </a:r>
              <a:r>
                <a:rPr lang="en-US" sz="3600" dirty="0" err="1">
                  <a:latin typeface="Aptos Black" panose="020B0004020202020204" pitchFamily="34" charset="0"/>
                </a:rPr>
                <a:t>g</a:t>
              </a:r>
              <a:r>
                <a:rPr lang="en-US" sz="3600" i="0" dirty="0" err="1">
                  <a:effectLst/>
                  <a:latin typeface="Aptos Black" panose="020B0004020202020204" pitchFamily="34" charset="0"/>
                </a:rPr>
                <a:t>estão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 do stress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5CC1C471-EBC1-1209-8E90-6294AAD2A6E8}"/>
              </a:ext>
            </a:extLst>
          </p:cNvPr>
          <p:cNvSpPr txBox="1"/>
          <p:nvPr/>
        </p:nvSpPr>
        <p:spPr>
          <a:xfrm>
            <a:off x="1058595" y="1769528"/>
            <a:ext cx="1007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just">
              <a:lnSpc>
                <a:spcPct val="100000"/>
              </a:lnSpc>
              <a:spcAft>
                <a:spcPts val="800"/>
              </a:spcAft>
            </a:pPr>
            <a:r>
              <a:rPr lang="pt-PT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Prevenir e reduzir o stress a nível organizacional</a:t>
            </a:r>
            <a:endParaRPr lang="pt-PT" sz="180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6">
            <a:extLst>
              <a:ext uri="{FF2B5EF4-FFF2-40B4-BE49-F238E27FC236}">
                <a16:creationId xmlns:a16="http://schemas.microsoft.com/office/drawing/2014/main" id="{8BA0E6BF-7BC2-A70A-930E-3D58BA6F3E0A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501FF96-081A-9420-D836-73DBCB9ED77D}"/>
              </a:ext>
            </a:extLst>
          </p:cNvPr>
          <p:cNvSpPr txBox="1"/>
          <p:nvPr/>
        </p:nvSpPr>
        <p:spPr>
          <a:xfrm>
            <a:off x="1107970" y="2368868"/>
            <a:ext cx="99760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latin typeface="Aptos" panose="020B0004020202020204" pitchFamily="34" charset="0"/>
              </a:rPr>
              <a:t>Avaliação de problemas e necessidades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latin typeface="Aptos" panose="020B0004020202020204" pitchFamily="34" charset="0"/>
              </a:rPr>
              <a:t>Incentivar a participação dos trabalhadores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latin typeface="Aptos" panose="020B0004020202020204" pitchFamily="34" charset="0"/>
              </a:rPr>
              <a:t>Prestar </a:t>
            </a:r>
            <a:r>
              <a:rPr lang="pt-PT" dirty="0">
                <a:latin typeface="Aptos Black" panose="020B0004020202020204" pitchFamily="34" charset="0"/>
              </a:rPr>
              <a:t>apoio aos trabalhadores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>
              <a:latin typeface="Aptos Black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>
              <a:latin typeface="Aptos Black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>
              <a:latin typeface="Aptos Black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>
              <a:latin typeface="Aptos Black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>
              <a:latin typeface="Aptos Black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>
              <a:latin typeface="Aptos Black" panose="020B0004020202020204" pitchFamily="34" charset="0"/>
            </a:endParaRPr>
          </a:p>
          <a:p>
            <a:endParaRPr lang="pt-PT" dirty="0">
              <a:latin typeface="Aptos Black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latin typeface="Aptos" panose="020B0004020202020204" pitchFamily="34" charset="0"/>
              </a:rPr>
              <a:t>Criar uma cultura orientada para a saúde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60B103E8-C71E-638E-7020-9BD5A6631344}"/>
              </a:ext>
            </a:extLst>
          </p:cNvPr>
          <p:cNvGrpSpPr/>
          <p:nvPr/>
        </p:nvGrpSpPr>
        <p:grpSpPr>
          <a:xfrm>
            <a:off x="5293041" y="2722116"/>
            <a:ext cx="914400" cy="2067769"/>
            <a:chOff x="5359948" y="2654798"/>
            <a:chExt cx="914400" cy="2067769"/>
          </a:xfrm>
          <a:solidFill>
            <a:srgbClr val="459395"/>
          </a:solidFill>
        </p:grpSpPr>
        <p:pic>
          <p:nvPicPr>
            <p:cNvPr id="17" name="Gráfico 16" descr="Seta Para a Direita destaque">
              <a:extLst>
                <a:ext uri="{FF2B5EF4-FFF2-40B4-BE49-F238E27FC236}">
                  <a16:creationId xmlns:a16="http://schemas.microsoft.com/office/drawing/2014/main" id="{449FE3CD-66A5-A062-60BB-A799419A3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59948" y="2654798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Seta Para a Direita destaque">
              <a:extLst>
                <a:ext uri="{FF2B5EF4-FFF2-40B4-BE49-F238E27FC236}">
                  <a16:creationId xmlns:a16="http://schemas.microsoft.com/office/drawing/2014/main" id="{CE219825-BDAE-1374-39E5-28854FAE9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59948" y="3231483"/>
              <a:ext cx="914400" cy="914400"/>
            </a:xfrm>
            <a:prstGeom prst="rect">
              <a:avLst/>
            </a:prstGeom>
          </p:spPr>
        </p:pic>
        <p:pic>
          <p:nvPicPr>
            <p:cNvPr id="19" name="Gráfico 18" descr="Seta Para a Direita destaque">
              <a:extLst>
                <a:ext uri="{FF2B5EF4-FFF2-40B4-BE49-F238E27FC236}">
                  <a16:creationId xmlns:a16="http://schemas.microsoft.com/office/drawing/2014/main" id="{62C07EC0-4DC8-6B93-1D8A-95EE60A41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59948" y="3808167"/>
              <a:ext cx="914400" cy="914400"/>
            </a:xfrm>
            <a:prstGeom prst="rect">
              <a:avLst/>
            </a:prstGeom>
          </p:spPr>
        </p:pic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6B828E3-96CA-DEF2-2D04-B08CFD2E38EB}"/>
              </a:ext>
            </a:extLst>
          </p:cNvPr>
          <p:cNvSpPr txBox="1"/>
          <p:nvPr/>
        </p:nvSpPr>
        <p:spPr>
          <a:xfrm>
            <a:off x="6288226" y="3036052"/>
            <a:ext cx="35569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ptos" panose="020B0004020202020204" pitchFamily="34" charset="0"/>
              </a:rPr>
              <a:t>Formação</a:t>
            </a:r>
          </a:p>
          <a:p>
            <a:endParaRPr lang="pt-PT" dirty="0">
              <a:latin typeface="Aptos" panose="020B0004020202020204" pitchFamily="34" charset="0"/>
            </a:endParaRPr>
          </a:p>
          <a:p>
            <a:r>
              <a:rPr lang="pt-PT" b="1" dirty="0">
                <a:latin typeface="Aptos" panose="020B0004020202020204" pitchFamily="34" charset="0"/>
              </a:rPr>
              <a:t>Mentoria</a:t>
            </a:r>
          </a:p>
          <a:p>
            <a:endParaRPr lang="pt-PT" dirty="0">
              <a:latin typeface="Aptos" panose="020B0004020202020204" pitchFamily="34" charset="0"/>
            </a:endParaRPr>
          </a:p>
          <a:p>
            <a:r>
              <a:rPr lang="pt-PT" dirty="0">
                <a:latin typeface="Aptos" panose="020B0004020202020204" pitchFamily="34" charset="0"/>
              </a:rPr>
              <a:t>Sistemas de apoio (por exemplo, programas de assistência aos trabalhadores)</a:t>
            </a:r>
          </a:p>
        </p:txBody>
      </p:sp>
    </p:spTree>
    <p:extLst>
      <p:ext uri="{BB962C8B-B14F-4D97-AF65-F5344CB8AC3E}">
        <p14:creationId xmlns:p14="http://schemas.microsoft.com/office/powerpoint/2010/main" val="224328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C1648-90FE-9A99-4279-B2AD6B9F5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C9C58D51-3B16-E30C-CB1E-3249DF9170B4}"/>
              </a:ext>
            </a:extLst>
          </p:cNvPr>
          <p:cNvGrpSpPr/>
          <p:nvPr/>
        </p:nvGrpSpPr>
        <p:grpSpPr>
          <a:xfrm>
            <a:off x="1582858" y="2605906"/>
            <a:ext cx="8986957" cy="1646188"/>
            <a:chOff x="924258" y="2534830"/>
            <a:chExt cx="8986957" cy="1646188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91ECD4C7-B95F-77BE-A16D-EE2D51F83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24258" y="2534830"/>
              <a:ext cx="1179846" cy="1646188"/>
            </a:xfrm>
            <a:prstGeom prst="rect">
              <a:avLst/>
            </a:prstGeom>
          </p:spPr>
        </p:pic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336D45BC-47A5-ADBF-4788-DFB1EEE082F6}"/>
                </a:ext>
              </a:extLst>
            </p:cNvPr>
            <p:cNvSpPr txBox="1">
              <a:spLocks/>
            </p:cNvSpPr>
            <p:nvPr/>
          </p:nvSpPr>
          <p:spPr>
            <a:xfrm>
              <a:off x="1746043" y="2756113"/>
              <a:ext cx="8165172" cy="120362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0" i="0">
                  <a:effectLst/>
                  <a:latin typeface="Aptos Black" panose="020B0004020202020204" pitchFamily="34" charset="0"/>
                </a:rPr>
                <a:t>Módulo 5.</a:t>
              </a:r>
            </a:p>
            <a:p>
              <a:pPr algn="l"/>
              <a:r>
                <a:rPr lang="en-US" sz="3600" b="0" i="0" err="1">
                  <a:effectLst/>
                  <a:latin typeface="Aptos Black" panose="020B0004020202020204" pitchFamily="34" charset="0"/>
                </a:rPr>
                <a:t>Intervenção</a:t>
              </a:r>
              <a:r>
                <a:rPr lang="en-US" sz="3600" b="0" i="0">
                  <a:effectLst/>
                  <a:latin typeface="Aptos Black" panose="020B0004020202020204" pitchFamily="34" charset="0"/>
                </a:rPr>
                <a:t> </a:t>
              </a:r>
              <a:r>
                <a:rPr lang="en-US" sz="3600" b="0" i="0" err="1">
                  <a:effectLst/>
                  <a:latin typeface="Aptos Black" panose="020B0004020202020204" pitchFamily="34" charset="0"/>
                </a:rPr>
                <a:t>em</a:t>
              </a:r>
              <a:r>
                <a:rPr lang="en-US" sz="3600" b="0" i="0">
                  <a:effectLst/>
                  <a:latin typeface="Aptos Black" panose="020B0004020202020204" pitchFamily="34" charset="0"/>
                </a:rPr>
                <a:t> </a:t>
              </a:r>
              <a:r>
                <a:rPr lang="en-US" sz="3600" err="1">
                  <a:latin typeface="Aptos Black" panose="020B0004020202020204" pitchFamily="34" charset="0"/>
                </a:rPr>
                <a:t>s</a:t>
              </a:r>
              <a:r>
                <a:rPr lang="en-US" sz="3600" b="0" i="0" err="1">
                  <a:effectLst/>
                  <a:latin typeface="Aptos Black" panose="020B0004020202020204" pitchFamily="34" charset="0"/>
                </a:rPr>
                <a:t>ituações</a:t>
              </a:r>
              <a:r>
                <a:rPr lang="en-US" sz="3600" b="0" i="0">
                  <a:effectLst/>
                  <a:latin typeface="Aptos Black" panose="020B0004020202020204" pitchFamily="34" charset="0"/>
                </a:rPr>
                <a:t> de crise</a:t>
              </a:r>
            </a:p>
          </p:txBody>
        </p:sp>
      </p:grpSp>
      <p:sp>
        <p:nvSpPr>
          <p:cNvPr id="6" name="Subtitle 2">
            <a:extLst>
              <a:ext uri="{FF2B5EF4-FFF2-40B4-BE49-F238E27FC236}">
                <a16:creationId xmlns:a16="http://schemas.microsoft.com/office/drawing/2014/main" id="{0C2DF0AD-AB79-1800-9C20-DB3ACB02248E}"/>
              </a:ext>
            </a:extLst>
          </p:cNvPr>
          <p:cNvSpPr txBox="1">
            <a:spLocks/>
          </p:cNvSpPr>
          <p:nvPr/>
        </p:nvSpPr>
        <p:spPr>
          <a:xfrm>
            <a:off x="2762704" y="4030396"/>
            <a:ext cx="6255722" cy="399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err="1">
                <a:latin typeface="Aptos" panose="020B0004020202020204" pitchFamily="34" charset="0"/>
              </a:rPr>
              <a:t>Reação</a:t>
            </a:r>
            <a:r>
              <a:rPr lang="en-US" sz="2000">
                <a:latin typeface="Aptos" panose="020B0004020202020204" pitchFamily="34" charset="0"/>
              </a:rPr>
              <a:t> a </a:t>
            </a:r>
            <a:r>
              <a:rPr lang="en-US" sz="2000" err="1">
                <a:latin typeface="Aptos" panose="020B0004020202020204" pitchFamily="34" charset="0"/>
              </a:rPr>
              <a:t>incidentes</a:t>
            </a:r>
            <a:r>
              <a:rPr lang="en-US" sz="2000">
                <a:latin typeface="Aptos" panose="020B0004020202020204" pitchFamily="34" charset="0"/>
              </a:rPr>
              <a:t> </a:t>
            </a:r>
            <a:r>
              <a:rPr lang="en-US" sz="2000" err="1">
                <a:latin typeface="Aptos" panose="020B0004020202020204" pitchFamily="34" charset="0"/>
              </a:rPr>
              <a:t>críticos</a:t>
            </a:r>
            <a:endParaRPr lang="en-US" sz="2400">
              <a:latin typeface="Aptos" panose="020B0004020202020204" pitchFamily="34" charset="0"/>
            </a:endParaRPr>
          </a:p>
          <a:p>
            <a:endParaRPr lang="el-GR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67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1BFB5-20C5-42A1-9A5E-236AF00B2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8C0387-D262-DC0B-F2B3-CBFEBB7480EF}"/>
              </a:ext>
            </a:extLst>
          </p:cNvPr>
          <p:cNvSpPr/>
          <p:nvPr/>
        </p:nvSpPr>
        <p:spPr>
          <a:xfrm>
            <a:off x="10001335" y="5687092"/>
            <a:ext cx="2331104" cy="293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626E839A-71D3-9B0C-8F3C-BDB26F9C8DDB}"/>
              </a:ext>
            </a:extLst>
          </p:cNvPr>
          <p:cNvGrpSpPr/>
          <p:nvPr/>
        </p:nvGrpSpPr>
        <p:grpSpPr>
          <a:xfrm>
            <a:off x="1031080" y="1002330"/>
            <a:ext cx="4498730" cy="792752"/>
            <a:chOff x="1031080" y="1002330"/>
            <a:chExt cx="4498730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174F1343-C88A-BAF7-F2E6-AEA24B398130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8110B5B8-F4E0-3C66-0E1B-FA7938AB13B3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4225327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>
                  <a:effectLst/>
                  <a:latin typeface="Aptos Black" panose="020B0004020202020204" pitchFamily="34" charset="0"/>
                </a:rPr>
                <a:t>Conteúdos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38E04049-287F-F902-7C30-980F129B9098}"/>
              </a:ext>
            </a:extLst>
          </p:cNvPr>
          <p:cNvGrpSpPr/>
          <p:nvPr/>
        </p:nvGrpSpPr>
        <p:grpSpPr>
          <a:xfrm>
            <a:off x="2558728" y="1795082"/>
            <a:ext cx="7074544" cy="3881190"/>
            <a:chOff x="2683155" y="680914"/>
            <a:chExt cx="7074544" cy="3881190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F98BDED9-CFC4-8734-AD50-F466D990C5C9}"/>
                </a:ext>
              </a:extLst>
            </p:cNvPr>
            <p:cNvGrpSpPr/>
            <p:nvPr/>
          </p:nvGrpSpPr>
          <p:grpSpPr>
            <a:xfrm>
              <a:off x="2683155" y="680914"/>
              <a:ext cx="7074544" cy="1631216"/>
              <a:chOff x="2683155" y="680914"/>
              <a:chExt cx="7074544" cy="1631216"/>
            </a:xfrm>
          </p:grpSpPr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E04DB202-B30B-8344-AB2D-DF1B632E4CE8}"/>
                  </a:ext>
                </a:extLst>
              </p:cNvPr>
              <p:cNvSpPr txBox="1"/>
              <p:nvPr/>
            </p:nvSpPr>
            <p:spPr>
              <a:xfrm>
                <a:off x="2683155" y="680914"/>
                <a:ext cx="2239861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PT" sz="10000" b="1">
                    <a:solidFill>
                      <a:srgbClr val="E7E6E6"/>
                    </a:solidFill>
                    <a:latin typeface="Broadway" panose="020F0502020204030204" pitchFamily="82" charset="0"/>
                  </a:rPr>
                  <a:t>01</a:t>
                </a:r>
              </a:p>
            </p:txBody>
          </p:sp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E7463111-F53D-6A52-9504-CD1FAF7B3720}"/>
                  </a:ext>
                </a:extLst>
              </p:cNvPr>
              <p:cNvSpPr txBox="1"/>
              <p:nvPr/>
            </p:nvSpPr>
            <p:spPr>
              <a:xfrm>
                <a:off x="4443247" y="1311856"/>
                <a:ext cx="53144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err="1">
                    <a:latin typeface="Aptos" panose="020B0004020202020204" pitchFamily="34" charset="0"/>
                  </a:rPr>
                  <a:t>Situações</a:t>
                </a:r>
                <a:r>
                  <a:rPr lang="en-US">
                    <a:latin typeface="Aptos" panose="020B0004020202020204" pitchFamily="34" charset="0"/>
                  </a:rPr>
                  <a:t> de crise na </a:t>
                </a:r>
                <a:r>
                  <a:rPr lang="en-US" err="1">
                    <a:latin typeface="Aptos" panose="020B0004020202020204" pitchFamily="34" charset="0"/>
                  </a:rPr>
                  <a:t>mentoria</a:t>
                </a:r>
                <a:endParaRPr lang="en-US" sz="1800" i="0">
                  <a:effectLst/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3A9F7E4E-8433-3832-5DB2-6BBE9C62DC26}"/>
                </a:ext>
              </a:extLst>
            </p:cNvPr>
            <p:cNvGrpSpPr/>
            <p:nvPr/>
          </p:nvGrpSpPr>
          <p:grpSpPr>
            <a:xfrm>
              <a:off x="2683155" y="1805901"/>
              <a:ext cx="7074544" cy="1631216"/>
              <a:chOff x="2683155" y="1767536"/>
              <a:chExt cx="7074544" cy="1631216"/>
            </a:xfrm>
          </p:grpSpPr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C0AAF1E1-9A59-A601-D423-56BDE8F85AA3}"/>
                  </a:ext>
                </a:extLst>
              </p:cNvPr>
              <p:cNvSpPr txBox="1"/>
              <p:nvPr/>
            </p:nvSpPr>
            <p:spPr>
              <a:xfrm>
                <a:off x="2683155" y="1767536"/>
                <a:ext cx="2239861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PT" sz="10000" b="1">
                    <a:solidFill>
                      <a:srgbClr val="E7E6E6"/>
                    </a:solidFill>
                    <a:latin typeface="Broadway" panose="020F0502020204030204" pitchFamily="82" charset="0"/>
                  </a:rPr>
                  <a:t>02</a:t>
                </a:r>
              </a:p>
            </p:txBody>
          </p:sp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9718F653-7570-65CC-8586-0CA609A2879E}"/>
                  </a:ext>
                </a:extLst>
              </p:cNvPr>
              <p:cNvSpPr txBox="1"/>
              <p:nvPr/>
            </p:nvSpPr>
            <p:spPr>
              <a:xfrm>
                <a:off x="4443247" y="2398478"/>
                <a:ext cx="53144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i="0" err="1">
                    <a:effectLst/>
                    <a:latin typeface="Aptos" panose="020B0004020202020204" pitchFamily="34" charset="0"/>
                  </a:rPr>
                  <a:t>Interven</a:t>
                </a:r>
                <a:r>
                  <a:rPr lang="en-US" err="1">
                    <a:latin typeface="Aptos" panose="020B0004020202020204" pitchFamily="34" charset="0"/>
                  </a:rPr>
                  <a:t>ção</a:t>
                </a:r>
                <a:r>
                  <a:rPr lang="en-US">
                    <a:latin typeface="Aptos" panose="020B0004020202020204" pitchFamily="34" charset="0"/>
                  </a:rPr>
                  <a:t> </a:t>
                </a:r>
                <a:r>
                  <a:rPr lang="en-US" err="1">
                    <a:latin typeface="Aptos" panose="020B0004020202020204" pitchFamily="34" charset="0"/>
                  </a:rPr>
                  <a:t>em</a:t>
                </a:r>
                <a:r>
                  <a:rPr lang="en-US">
                    <a:latin typeface="Aptos" panose="020B0004020202020204" pitchFamily="34" charset="0"/>
                  </a:rPr>
                  <a:t> </a:t>
                </a:r>
                <a:r>
                  <a:rPr lang="en-US" err="1">
                    <a:latin typeface="Aptos" panose="020B0004020202020204" pitchFamily="34" charset="0"/>
                  </a:rPr>
                  <a:t>situações</a:t>
                </a:r>
                <a:r>
                  <a:rPr lang="en-US">
                    <a:latin typeface="Aptos" panose="020B0004020202020204" pitchFamily="34" charset="0"/>
                  </a:rPr>
                  <a:t> de crise</a:t>
                </a:r>
                <a:endParaRPr lang="en-US" sz="1800" i="0">
                  <a:effectLst/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FDA5337B-2B1E-4353-C4B6-372D697B655F}"/>
                </a:ext>
              </a:extLst>
            </p:cNvPr>
            <p:cNvGrpSpPr/>
            <p:nvPr/>
          </p:nvGrpSpPr>
          <p:grpSpPr>
            <a:xfrm>
              <a:off x="2683155" y="2930888"/>
              <a:ext cx="7074544" cy="1631216"/>
              <a:chOff x="2683155" y="2906676"/>
              <a:chExt cx="7074544" cy="1631216"/>
            </a:xfrm>
          </p:grpSpPr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ECDCC0DD-038F-F9F7-33E3-8318847550A2}"/>
                  </a:ext>
                </a:extLst>
              </p:cNvPr>
              <p:cNvSpPr txBox="1"/>
              <p:nvPr/>
            </p:nvSpPr>
            <p:spPr>
              <a:xfrm>
                <a:off x="2683155" y="2906676"/>
                <a:ext cx="2239861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PT" sz="10000" b="1">
                    <a:solidFill>
                      <a:srgbClr val="E7E6E6"/>
                    </a:solidFill>
                    <a:latin typeface="Broadway" panose="020F0502020204030204" pitchFamily="82" charset="0"/>
                  </a:rPr>
                  <a:t>03</a:t>
                </a:r>
              </a:p>
            </p:txBody>
          </p:sp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DF70D916-F80F-04CA-2640-CACB1B9F2A35}"/>
                  </a:ext>
                </a:extLst>
              </p:cNvPr>
              <p:cNvSpPr txBox="1"/>
              <p:nvPr/>
            </p:nvSpPr>
            <p:spPr>
              <a:xfrm>
                <a:off x="4443247" y="3537618"/>
                <a:ext cx="53144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err="1">
                    <a:latin typeface="Aptos" panose="020B0004020202020204" pitchFamily="34" charset="0"/>
                  </a:rPr>
                  <a:t>Modelo</a:t>
                </a:r>
                <a:r>
                  <a:rPr lang="en-US" sz="1800">
                    <a:latin typeface="Aptos" panose="020B0004020202020204" pitchFamily="34" charset="0"/>
                  </a:rPr>
                  <a:t> das </a:t>
                </a:r>
                <a:r>
                  <a:rPr lang="en-US">
                    <a:latin typeface="Aptos" panose="020B0004020202020204" pitchFamily="34" charset="0"/>
                  </a:rPr>
                  <a:t>S</a:t>
                </a:r>
                <a:r>
                  <a:rPr lang="en-US" sz="1800">
                    <a:latin typeface="Aptos" panose="020B0004020202020204" pitchFamily="34" charset="0"/>
                  </a:rPr>
                  <a:t>ete </a:t>
                </a:r>
                <a:r>
                  <a:rPr lang="en-US" err="1">
                    <a:latin typeface="Aptos" panose="020B0004020202020204" pitchFamily="34" charset="0"/>
                  </a:rPr>
                  <a:t>F</a:t>
                </a:r>
                <a:r>
                  <a:rPr lang="en-US" sz="1800" err="1">
                    <a:latin typeface="Aptos" panose="020B0004020202020204" pitchFamily="34" charset="0"/>
                  </a:rPr>
                  <a:t>ases</a:t>
                </a:r>
                <a:r>
                  <a:rPr lang="en-US" sz="1800">
                    <a:latin typeface="Aptos" panose="020B0004020202020204" pitchFamily="34" charset="0"/>
                  </a:rPr>
                  <a:t> na </a:t>
                </a:r>
                <a:r>
                  <a:rPr lang="en-US" sz="1800" err="1">
                    <a:latin typeface="Aptos" panose="020B0004020202020204" pitchFamily="34" charset="0"/>
                  </a:rPr>
                  <a:t>intervenção</a:t>
                </a:r>
                <a:r>
                  <a:rPr lang="en-US" sz="1800">
                    <a:latin typeface="Aptos" panose="020B0004020202020204" pitchFamily="34" charset="0"/>
                  </a:rPr>
                  <a:t> </a:t>
                </a:r>
                <a:r>
                  <a:rPr lang="en-US" sz="1800" err="1">
                    <a:latin typeface="Aptos" panose="020B0004020202020204" pitchFamily="34" charset="0"/>
                  </a:rPr>
                  <a:t>em</a:t>
                </a:r>
                <a:r>
                  <a:rPr lang="en-US" sz="1800">
                    <a:latin typeface="Aptos" panose="020B0004020202020204" pitchFamily="34" charset="0"/>
                  </a:rPr>
                  <a:t> crise</a:t>
                </a:r>
              </a:p>
            </p:txBody>
          </p:sp>
        </p:grpSp>
      </p:grpSp>
      <p:sp>
        <p:nvSpPr>
          <p:cNvPr id="3" name="Rectangle 26">
            <a:extLst>
              <a:ext uri="{FF2B5EF4-FFF2-40B4-BE49-F238E27FC236}">
                <a16:creationId xmlns:a16="http://schemas.microsoft.com/office/drawing/2014/main" id="{CC19237F-6824-B63E-D83F-A8D105E5AD56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704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23309-05CF-37D2-8A38-BB0D36620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6AF34850-C4E7-9233-AE24-4248A3735BD8}"/>
              </a:ext>
            </a:extLst>
          </p:cNvPr>
          <p:cNvGrpSpPr/>
          <p:nvPr/>
        </p:nvGrpSpPr>
        <p:grpSpPr>
          <a:xfrm>
            <a:off x="1031080" y="1002330"/>
            <a:ext cx="9591278" cy="792752"/>
            <a:chOff x="1031080" y="1002330"/>
            <a:chExt cx="9591278" cy="792752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F7AE6AB1-B4BE-1F60-648D-DC3063CA1C09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82969AB9-9CE1-CFF2-09DC-09B59FC50DFA}"/>
                </a:ext>
              </a:extLst>
            </p:cNvPr>
            <p:cNvSpPr txBox="1">
              <a:spLocks/>
            </p:cNvSpPr>
            <p:nvPr/>
          </p:nvSpPr>
          <p:spPr>
            <a:xfrm>
              <a:off x="1304482" y="1002330"/>
              <a:ext cx="9317876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 dirty="0" err="1">
                  <a:effectLst/>
                  <a:latin typeface="Aptos Black"/>
                </a:rPr>
                <a:t>Atividade</a:t>
              </a:r>
              <a:endParaRPr lang="en-US" sz="3600" i="0" dirty="0">
                <a:effectLst/>
                <a:latin typeface="Aptos Black" panose="020B0004020202020204" pitchFamily="34" charset="0"/>
              </a:endParaRPr>
            </a:p>
          </p:txBody>
        </p:sp>
      </p:grpSp>
      <p:sp>
        <p:nvSpPr>
          <p:cNvPr id="25" name="TextBox 20">
            <a:extLst>
              <a:ext uri="{FF2B5EF4-FFF2-40B4-BE49-F238E27FC236}">
                <a16:creationId xmlns:a16="http://schemas.microsoft.com/office/drawing/2014/main" id="{CA2F5678-74AF-2D77-2AA7-949C21E71838}"/>
              </a:ext>
            </a:extLst>
          </p:cNvPr>
          <p:cNvSpPr txBox="1"/>
          <p:nvPr/>
        </p:nvSpPr>
        <p:spPr>
          <a:xfrm>
            <a:off x="934299" y="1985087"/>
            <a:ext cx="508555" cy="27287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eaLnBrk="1" fontAlgn="auto" latinLnBrk="0" hangingPunct="1">
              <a:lnSpc>
                <a:spcPts val="28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F20C0EF-2064-A3F2-CCB8-E1BE3026BF71}"/>
              </a:ext>
            </a:extLst>
          </p:cNvPr>
          <p:cNvSpPr/>
          <p:nvPr/>
        </p:nvSpPr>
        <p:spPr>
          <a:xfrm flipV="1">
            <a:off x="11737992" y="-19014"/>
            <a:ext cx="55704" cy="68770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Rectangle 26">
            <a:extLst>
              <a:ext uri="{FF2B5EF4-FFF2-40B4-BE49-F238E27FC236}">
                <a16:creationId xmlns:a16="http://schemas.microsoft.com/office/drawing/2014/main" id="{16ADD0B3-DE4E-0E9E-6230-30FF811398ED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3"/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8B44AB-C402-C337-6052-829AEEC33E52}"/>
              </a:ext>
            </a:extLst>
          </p:cNvPr>
          <p:cNvSpPr txBox="1"/>
          <p:nvPr/>
        </p:nvSpPr>
        <p:spPr>
          <a:xfrm>
            <a:off x="1304482" y="2621551"/>
            <a:ext cx="7313044" cy="2666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 err="1">
                <a:solidFill>
                  <a:srgbClr val="459395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Quem</a:t>
            </a:r>
            <a:r>
              <a:rPr lang="en-GB" sz="3600" kern="0" dirty="0">
                <a:solidFill>
                  <a:srgbClr val="459395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 </a:t>
            </a:r>
            <a:r>
              <a:rPr lang="en-GB" sz="3600" kern="0" dirty="0" err="1">
                <a:solidFill>
                  <a:srgbClr val="459395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tem</a:t>
            </a:r>
            <a:r>
              <a:rPr lang="en-GB" sz="3600" kern="0" dirty="0">
                <a:solidFill>
                  <a:srgbClr val="459395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 o </a:t>
            </a:r>
            <a:r>
              <a:rPr lang="en-GB" sz="3600" kern="0" dirty="0" err="1">
                <a:solidFill>
                  <a:srgbClr val="459395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melhor</a:t>
            </a:r>
            <a:r>
              <a:rPr lang="en-GB" sz="3600" kern="0" dirty="0">
                <a:solidFill>
                  <a:srgbClr val="459395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 </a:t>
            </a:r>
            <a:r>
              <a:rPr lang="en-GB" sz="3600" kern="0" dirty="0" err="1">
                <a:solidFill>
                  <a:srgbClr val="459395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dicionário</a:t>
            </a:r>
            <a:endParaRPr lang="en-GB" sz="3600" kern="0" dirty="0">
              <a:solidFill>
                <a:srgbClr val="459395"/>
              </a:solidFill>
              <a:latin typeface="Aptos Black" panose="020B0004020202020204" pitchFamily="34" charset="0"/>
              <a:cs typeface="Aharoni" panose="02010803020104030203" pitchFamily="2" charset="-79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pt-P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Exercício de reflexão pessoal (10 minutos) + discussão:</a:t>
            </a: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1: Definir crise - criar uma definição de conflito com 15 palavras.</a:t>
            </a: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2: Recolher todos os conceitos, baralhar e ler em voz alta</a:t>
            </a: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3: Votar na melhor definição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6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AF249-A256-51B8-3DC6-4FC0A3025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A5C43A-27A9-06E0-90F2-97E1FEB64AD7}"/>
              </a:ext>
            </a:extLst>
          </p:cNvPr>
          <p:cNvSpPr/>
          <p:nvPr/>
        </p:nvSpPr>
        <p:spPr>
          <a:xfrm>
            <a:off x="10001335" y="5687092"/>
            <a:ext cx="2331104" cy="293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A2B323A8-0A13-C812-05FC-5A2534235D10}"/>
              </a:ext>
            </a:extLst>
          </p:cNvPr>
          <p:cNvGrpSpPr/>
          <p:nvPr/>
        </p:nvGrpSpPr>
        <p:grpSpPr>
          <a:xfrm>
            <a:off x="1031080" y="1002330"/>
            <a:ext cx="8423471" cy="792752"/>
            <a:chOff x="1031080" y="1002330"/>
            <a:chExt cx="8423471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D9E252A9-E625-768F-6C4A-FB1E9A84C948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CAD1F021-3575-A8A6-6EFA-2BD7CDBE0B1B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8150068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dirty="0" err="1">
                  <a:latin typeface="Aptos Black" panose="020B0004020202020204" pitchFamily="34" charset="0"/>
                </a:rPr>
                <a:t>Intervenção</a:t>
              </a:r>
              <a:r>
                <a:rPr lang="en-US" sz="3600" dirty="0">
                  <a:latin typeface="Aptos Black" panose="020B0004020202020204" pitchFamily="34" charset="0"/>
                </a:rPr>
                <a:t> </a:t>
              </a:r>
              <a:r>
                <a:rPr lang="en-US" sz="3600" dirty="0" err="1">
                  <a:latin typeface="Aptos Black" panose="020B0004020202020204" pitchFamily="34" charset="0"/>
                </a:rPr>
                <a:t>em</a:t>
              </a:r>
              <a:r>
                <a:rPr lang="en-US" sz="3600" dirty="0">
                  <a:latin typeface="Aptos Black" panose="020B0004020202020204" pitchFamily="34" charset="0"/>
                </a:rPr>
                <a:t> </a:t>
              </a:r>
              <a:r>
                <a:rPr lang="en-US" sz="3600" dirty="0" err="1">
                  <a:latin typeface="Aptos Black" panose="020B0004020202020204" pitchFamily="34" charset="0"/>
                </a:rPr>
                <a:t>situações</a:t>
              </a:r>
              <a:r>
                <a:rPr lang="en-US" sz="3600" dirty="0">
                  <a:latin typeface="Aptos Black" panose="020B0004020202020204" pitchFamily="34" charset="0"/>
                </a:rPr>
                <a:t> de crise</a:t>
              </a:r>
              <a:endParaRPr lang="en-US" sz="3600" i="0" dirty="0">
                <a:effectLst/>
                <a:latin typeface="Aptos Black" panose="020B0004020202020204" pitchFamily="34" charset="0"/>
              </a:endParaRPr>
            </a:p>
          </p:txBody>
        </p:sp>
      </p:grpSp>
      <p:sp>
        <p:nvSpPr>
          <p:cNvPr id="3" name="Rectangle 26">
            <a:extLst>
              <a:ext uri="{FF2B5EF4-FFF2-40B4-BE49-F238E27FC236}">
                <a16:creationId xmlns:a16="http://schemas.microsoft.com/office/drawing/2014/main" id="{0C986E33-7D7B-7F39-A957-1A187D6BFA53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3664B9-76E1-28A7-CE17-4128E0CC1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012" y="2440247"/>
            <a:ext cx="3680300" cy="253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2A3DCC-689A-4AD2-2F3B-D425606EB7F3}"/>
              </a:ext>
            </a:extLst>
          </p:cNvPr>
          <p:cNvSpPr txBox="1"/>
          <p:nvPr/>
        </p:nvSpPr>
        <p:spPr>
          <a:xfrm>
            <a:off x="1031080" y="2440247"/>
            <a:ext cx="557077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 </a:t>
            </a:r>
            <a:r>
              <a:rPr lang="pt-P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intervenção em situações de crise </a:t>
            </a:r>
            <a:r>
              <a:rPr lang="pt-PT" sz="16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 a </a:t>
            </a:r>
            <a:r>
              <a:rPr lang="pt-P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resolução de conflitos</a:t>
            </a:r>
            <a:r>
              <a:rPr lang="pt-PT" sz="16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estão intimamente ligadas, uma vez que ambas têm como objetivo abordar e gerir situações de aflição e tensão. A </a:t>
            </a:r>
            <a:r>
              <a:rPr lang="pt-P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intervenção em situações de crise </a:t>
            </a:r>
            <a:r>
              <a:rPr lang="pt-PT" sz="16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centra-se na prestação de apoio imediato e na estabilização durante uma situação crítica, impedindo frequentemente uma escalada. A </a:t>
            </a:r>
            <a:r>
              <a:rPr lang="pt-P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resolução de conflitos</a:t>
            </a:r>
            <a:r>
              <a:rPr lang="pt-PT" sz="16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por outro lado, procura abordar as questões subjacentes e os desacordos que contribuem para a crise, trabalhando no sentido de uma solução a longo prazo. A </a:t>
            </a:r>
            <a:r>
              <a:rPr lang="pt-P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integração da intervenção em situações de crise com a resolução de conflitos </a:t>
            </a:r>
            <a:r>
              <a:rPr lang="pt-PT" sz="16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facilita a gestão de uma crise imediata e aborda também as causas profundas do conflito, conduzindo a resultados mais sustentáveis. </a:t>
            </a:r>
          </a:p>
        </p:txBody>
      </p:sp>
    </p:spTree>
    <p:extLst>
      <p:ext uri="{BB962C8B-B14F-4D97-AF65-F5344CB8AC3E}">
        <p14:creationId xmlns:p14="http://schemas.microsoft.com/office/powerpoint/2010/main" val="2706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96499-EB3F-A6E5-54CA-24DBA58B5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DEFD75-0657-4B66-E6A3-1E7072C0D024}"/>
              </a:ext>
            </a:extLst>
          </p:cNvPr>
          <p:cNvSpPr/>
          <p:nvPr/>
        </p:nvSpPr>
        <p:spPr>
          <a:xfrm>
            <a:off x="10001335" y="5687092"/>
            <a:ext cx="2331104" cy="293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1EA54264-84DF-2461-14F6-DE4920B20769}"/>
              </a:ext>
            </a:extLst>
          </p:cNvPr>
          <p:cNvGrpSpPr/>
          <p:nvPr/>
        </p:nvGrpSpPr>
        <p:grpSpPr>
          <a:xfrm>
            <a:off x="1031080" y="1002330"/>
            <a:ext cx="9596032" cy="792752"/>
            <a:chOff x="1031080" y="1002330"/>
            <a:chExt cx="9596032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00B3F994-AE99-75D2-2712-A74DA7B932E3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2E765E4D-1A30-ED04-FED4-8E2BE20B2071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9322629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 err="1">
                  <a:effectLst/>
                  <a:latin typeface="Aptos Black" panose="020B0004020202020204" pitchFamily="34" charset="0"/>
                </a:rPr>
                <a:t>Incidentes</a:t>
              </a:r>
              <a:r>
                <a:rPr lang="en-US" sz="3600" i="0">
                  <a:effectLst/>
                  <a:latin typeface="Aptos Black" panose="020B0004020202020204" pitchFamily="34" charset="0"/>
                </a:rPr>
                <a:t> </a:t>
              </a:r>
              <a:r>
                <a:rPr lang="en-US" sz="3600" err="1">
                  <a:latin typeface="Aptos Black" panose="020B0004020202020204" pitchFamily="34" charset="0"/>
                </a:rPr>
                <a:t>críticos</a:t>
              </a:r>
              <a:r>
                <a:rPr lang="en-US" sz="3600">
                  <a:latin typeface="Aptos Black" panose="020B0004020202020204" pitchFamily="34" charset="0"/>
                </a:rPr>
                <a:t> e </a:t>
              </a:r>
              <a:r>
                <a:rPr lang="en-US" sz="3600" err="1">
                  <a:latin typeface="Aptos Black" panose="020B0004020202020204" pitchFamily="34" charset="0"/>
                </a:rPr>
                <a:t>situações</a:t>
              </a:r>
              <a:r>
                <a:rPr lang="en-US" sz="3600">
                  <a:latin typeface="Aptos Black" panose="020B0004020202020204" pitchFamily="34" charset="0"/>
                </a:rPr>
                <a:t> de crise</a:t>
              </a:r>
              <a:endParaRPr lang="en-US" sz="3600" i="0">
                <a:effectLst/>
                <a:latin typeface="Aptos Black" panose="020B0004020202020204" pitchFamily="34" charset="0"/>
              </a:endParaRPr>
            </a:p>
          </p:txBody>
        </p:sp>
      </p:grpSp>
      <p:sp>
        <p:nvSpPr>
          <p:cNvPr id="3" name="Rectangle 26">
            <a:extLst>
              <a:ext uri="{FF2B5EF4-FFF2-40B4-BE49-F238E27FC236}">
                <a16:creationId xmlns:a16="http://schemas.microsoft.com/office/drawing/2014/main" id="{B292EFDB-6791-41E0-B33E-CEA4104436D3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892C8DF-3210-D276-79B2-A9A46FFEDB28}"/>
              </a:ext>
            </a:extLst>
          </p:cNvPr>
          <p:cNvSpPr txBox="1"/>
          <p:nvPr/>
        </p:nvSpPr>
        <p:spPr>
          <a:xfrm>
            <a:off x="979714" y="1928488"/>
            <a:ext cx="1023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>
                <a:solidFill>
                  <a:srgbClr val="2B5F5A"/>
                </a:solidFill>
                <a:latin typeface="Aptos Black" panose="020B0004020202020204" pitchFamily="34" charset="0"/>
              </a:rPr>
              <a:t>Incidentes críticos: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C73BBE43-0F4F-05E5-C55C-471851EBFC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6540219"/>
              </p:ext>
            </p:extLst>
          </p:nvPr>
        </p:nvGraphicFramePr>
        <p:xfrm>
          <a:off x="319668" y="2658163"/>
          <a:ext cx="11552663" cy="1727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Explosão: 14 Pontos 8">
            <a:extLst>
              <a:ext uri="{FF2B5EF4-FFF2-40B4-BE49-F238E27FC236}">
                <a16:creationId xmlns:a16="http://schemas.microsoft.com/office/drawing/2014/main" id="{8BA7D2E8-F458-8C25-CC05-8B201D3809B6}"/>
              </a:ext>
            </a:extLst>
          </p:cNvPr>
          <p:cNvSpPr/>
          <p:nvPr/>
        </p:nvSpPr>
        <p:spPr>
          <a:xfrm>
            <a:off x="4252822" y="4909118"/>
            <a:ext cx="3106767" cy="1555948"/>
          </a:xfrm>
          <a:prstGeom prst="irregularSeal2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>
                <a:latin typeface="Aptos" panose="020B0004020202020204" pitchFamily="34" charset="0"/>
              </a:rPr>
              <a:t>Situação de crise</a:t>
            </a:r>
          </a:p>
        </p:txBody>
      </p:sp>
    </p:spTree>
    <p:extLst>
      <p:ext uri="{BB962C8B-B14F-4D97-AF65-F5344CB8AC3E}">
        <p14:creationId xmlns:p14="http://schemas.microsoft.com/office/powerpoint/2010/main" val="11616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21DEC-DE61-AC36-8E01-80D9E3E2B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2A3011-DE0D-F29C-FA66-02584E498AAD}"/>
              </a:ext>
            </a:extLst>
          </p:cNvPr>
          <p:cNvSpPr/>
          <p:nvPr/>
        </p:nvSpPr>
        <p:spPr>
          <a:xfrm>
            <a:off x="10001335" y="5687092"/>
            <a:ext cx="2331104" cy="293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5151B6C6-3373-93B6-575C-415A7B5443D0}"/>
              </a:ext>
            </a:extLst>
          </p:cNvPr>
          <p:cNvGrpSpPr/>
          <p:nvPr/>
        </p:nvGrpSpPr>
        <p:grpSpPr>
          <a:xfrm>
            <a:off x="1031080" y="1002330"/>
            <a:ext cx="9596032" cy="792752"/>
            <a:chOff x="1031080" y="1002330"/>
            <a:chExt cx="9596032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671CB12E-8532-F7E9-7CCF-B71033C0F52B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1F92B7C2-8224-B3A5-3B6C-C46D0A584EC9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9322629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>
                  <a:effectLst/>
                  <a:latin typeface="Aptos Black" panose="020B0004020202020204" pitchFamily="34" charset="0"/>
                </a:rPr>
                <a:t>Compreender a </a:t>
              </a:r>
              <a:r>
                <a:rPr lang="en-US" sz="3600" i="0" err="1">
                  <a:effectLst/>
                  <a:latin typeface="Aptos Black" panose="020B0004020202020204" pitchFamily="34" charset="0"/>
                </a:rPr>
                <a:t>intervençã</a:t>
              </a:r>
              <a:r>
                <a:rPr lang="en-US" sz="3600" err="1">
                  <a:latin typeface="Aptos Black" panose="020B0004020202020204" pitchFamily="34" charset="0"/>
                </a:rPr>
                <a:t>o</a:t>
              </a:r>
              <a:r>
                <a:rPr lang="en-US" sz="3600">
                  <a:latin typeface="Aptos Black" panose="020B0004020202020204" pitchFamily="34" charset="0"/>
                </a:rPr>
                <a:t> </a:t>
              </a:r>
              <a:r>
                <a:rPr lang="en-US" sz="3600" err="1">
                  <a:latin typeface="Aptos Black" panose="020B0004020202020204" pitchFamily="34" charset="0"/>
                </a:rPr>
                <a:t>em</a:t>
              </a:r>
              <a:r>
                <a:rPr lang="en-US" sz="3600">
                  <a:latin typeface="Aptos Black" panose="020B0004020202020204" pitchFamily="34" charset="0"/>
                </a:rPr>
                <a:t> crise</a:t>
              </a:r>
              <a:endParaRPr lang="en-US" sz="3600" i="0">
                <a:effectLst/>
                <a:latin typeface="Aptos Black" panose="020B0004020202020204" pitchFamily="34" charset="0"/>
              </a:endParaRPr>
            </a:p>
          </p:txBody>
        </p:sp>
      </p:grpSp>
      <p:sp>
        <p:nvSpPr>
          <p:cNvPr id="3" name="Rectangle 26">
            <a:extLst>
              <a:ext uri="{FF2B5EF4-FFF2-40B4-BE49-F238E27FC236}">
                <a16:creationId xmlns:a16="http://schemas.microsoft.com/office/drawing/2014/main" id="{15644932-BA88-B7C4-21B9-3AE5492CF321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B38F0285-F799-4B52-DB56-8D737898F313}"/>
              </a:ext>
            </a:extLst>
          </p:cNvPr>
          <p:cNvGrpSpPr/>
          <p:nvPr/>
        </p:nvGrpSpPr>
        <p:grpSpPr>
          <a:xfrm>
            <a:off x="1031080" y="2267614"/>
            <a:ext cx="10129839" cy="923330"/>
            <a:chOff x="1031081" y="2128071"/>
            <a:chExt cx="10129839" cy="923330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ABE4722D-3A36-066B-FF25-43043F5483D9}"/>
                </a:ext>
              </a:extLst>
            </p:cNvPr>
            <p:cNvSpPr txBox="1"/>
            <p:nvPr/>
          </p:nvSpPr>
          <p:spPr>
            <a:xfrm>
              <a:off x="1031081" y="2128071"/>
              <a:ext cx="39981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800" b="0" i="0" dirty="0"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Conjunto de técnicas de apoio a emergência para pessoas em situação de crise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97E20788-9D3C-936B-4099-EAC0C4B01BC3}"/>
                </a:ext>
              </a:extLst>
            </p:cNvPr>
            <p:cNvSpPr txBox="1"/>
            <p:nvPr/>
          </p:nvSpPr>
          <p:spPr>
            <a:xfrm>
              <a:off x="7162800" y="2128071"/>
              <a:ext cx="39981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>
                  <a:solidFill>
                    <a:srgbClr val="000000"/>
                  </a:solidFill>
                  <a:latin typeface="Aptos" panose="020B0004020202020204" pitchFamily="34" charset="0"/>
                </a:rPr>
                <a:t>Essencial para apoiar as relações de mentoria, em especial em </a:t>
              </a:r>
              <a:r>
                <a:rPr lang="pt-PT">
                  <a:solidFill>
                    <a:srgbClr val="000000"/>
                  </a:solidFill>
                  <a:latin typeface="Aptos Black" panose="020B0004020202020204" pitchFamily="34" charset="0"/>
                </a:rPr>
                <a:t>ambientes de elevado stress como as prisões</a:t>
              </a:r>
              <a:r>
                <a:rPr lang="pt-PT">
                  <a:solidFill>
                    <a:srgbClr val="000000"/>
                  </a:solidFill>
                  <a:latin typeface="Aptos" panose="020B0004020202020204" pitchFamily="34" charset="0"/>
                </a:rPr>
                <a:t>.</a:t>
              </a:r>
            </a:p>
          </p:txBody>
        </p:sp>
        <p:pic>
          <p:nvPicPr>
            <p:cNvPr id="19" name="Gráfico 18" descr="Uma seta para a voar">
              <a:extLst>
                <a:ext uri="{FF2B5EF4-FFF2-40B4-BE49-F238E27FC236}">
                  <a16:creationId xmlns:a16="http://schemas.microsoft.com/office/drawing/2014/main" id="{10711955-F04E-5844-6D2A-1720C0DD5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21879">
              <a:off x="5378054" y="2150522"/>
              <a:ext cx="1435894" cy="878429"/>
            </a:xfrm>
            <a:prstGeom prst="rect">
              <a:avLst/>
            </a:prstGeom>
          </p:spPr>
        </p:pic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F637B410-BAEE-B5DF-2563-B58E0616444D}"/>
              </a:ext>
            </a:extLst>
          </p:cNvPr>
          <p:cNvGrpSpPr/>
          <p:nvPr/>
        </p:nvGrpSpPr>
        <p:grpSpPr>
          <a:xfrm>
            <a:off x="2294626" y="2717234"/>
            <a:ext cx="5797934" cy="3623389"/>
            <a:chOff x="1413075" y="2267614"/>
            <a:chExt cx="6593221" cy="4252331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EEE2C431-7740-15A2-C3DC-D399D569FE67}"/>
                </a:ext>
              </a:extLst>
            </p:cNvPr>
            <p:cNvSpPr txBox="1"/>
            <p:nvPr/>
          </p:nvSpPr>
          <p:spPr>
            <a:xfrm>
              <a:off x="4185704" y="4268116"/>
              <a:ext cx="3820592" cy="16254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pt-PT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r>
                <a:rPr lang="pt-PT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Os coordenadores do processo de mentoria dão apoio a mentores e mentorandos.</a:t>
              </a:r>
            </a:p>
            <a:p>
              <a:pPr algn="ctr"/>
              <a:endParaRPr lang="pt-PT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27" name="Gráfico 26" descr="Uma lâmpada">
              <a:extLst>
                <a:ext uri="{FF2B5EF4-FFF2-40B4-BE49-F238E27FC236}">
                  <a16:creationId xmlns:a16="http://schemas.microsoft.com/office/drawing/2014/main" id="{CE1622C2-092B-B181-5387-CED5B91F7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13075" y="2267614"/>
              <a:ext cx="4252331" cy="4252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254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CD10D-A740-015E-1FD0-244740D85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EBBFD7F-9C4B-96E5-9BA0-B70960272CF4}"/>
              </a:ext>
            </a:extLst>
          </p:cNvPr>
          <p:cNvGrpSpPr/>
          <p:nvPr/>
        </p:nvGrpSpPr>
        <p:grpSpPr>
          <a:xfrm>
            <a:off x="1031080" y="1002330"/>
            <a:ext cx="9596032" cy="792752"/>
            <a:chOff x="1031080" y="1002330"/>
            <a:chExt cx="9596032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DAFC8434-2120-24BF-E9B7-50F756C7B6A6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5E09DA4C-5075-5C27-5052-C1AFBDEDB554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9322629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err="1">
                  <a:latin typeface="Aptos Black" panose="020B0004020202020204" pitchFamily="34" charset="0"/>
                </a:rPr>
                <a:t>M</a:t>
              </a:r>
              <a:r>
                <a:rPr lang="en-US" sz="3600" i="0" err="1">
                  <a:effectLst/>
                  <a:latin typeface="Aptos Black" panose="020B0004020202020204" pitchFamily="34" charset="0"/>
                </a:rPr>
                <a:t>odelo</a:t>
              </a:r>
              <a:r>
                <a:rPr lang="en-US" sz="3600" i="0">
                  <a:effectLst/>
                  <a:latin typeface="Aptos Black" panose="020B0004020202020204" pitchFamily="34" charset="0"/>
                </a:rPr>
                <a:t> das Sete </a:t>
              </a:r>
              <a:r>
                <a:rPr lang="en-US" sz="3600" i="0" err="1">
                  <a:effectLst/>
                  <a:latin typeface="Aptos Black" panose="020B0004020202020204" pitchFamily="34" charset="0"/>
                </a:rPr>
                <a:t>Fases</a:t>
              </a:r>
              <a:r>
                <a:rPr lang="en-US" sz="3600" i="0">
                  <a:effectLst/>
                  <a:latin typeface="Aptos Black" panose="020B0004020202020204" pitchFamily="34" charset="0"/>
                </a:rPr>
                <a:t> </a:t>
              </a:r>
            </a:p>
          </p:txBody>
        </p:sp>
      </p:grpSp>
      <p:sp>
        <p:nvSpPr>
          <p:cNvPr id="3" name="Rectangle 26">
            <a:extLst>
              <a:ext uri="{FF2B5EF4-FFF2-40B4-BE49-F238E27FC236}">
                <a16:creationId xmlns:a16="http://schemas.microsoft.com/office/drawing/2014/main" id="{51B01531-E4DD-DF95-ED88-E39E8692AA3F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E0C0A15-0B1B-277C-0084-5A3C3B55C0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9387517"/>
              </p:ext>
            </p:extLst>
          </p:nvPr>
        </p:nvGraphicFramePr>
        <p:xfrm>
          <a:off x="3899175" y="855163"/>
          <a:ext cx="7565277" cy="5855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946F330F-7732-8757-4411-C3AFFC3173D2}"/>
              </a:ext>
            </a:extLst>
          </p:cNvPr>
          <p:cNvSpPr txBox="1"/>
          <p:nvPr/>
        </p:nvSpPr>
        <p:spPr>
          <a:xfrm>
            <a:off x="1304483" y="1825289"/>
            <a:ext cx="298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>
                <a:latin typeface="Aptos" panose="020B0004020202020204" pitchFamily="34" charset="0"/>
              </a:rPr>
              <a:t>Roberts</a:t>
            </a:r>
            <a:r>
              <a:rPr lang="pt-PT" dirty="0">
                <a:latin typeface="Aptos" panose="020B0004020202020204" pitchFamily="34" charset="0"/>
              </a:rPr>
              <a:t> &amp; </a:t>
            </a:r>
            <a:r>
              <a:rPr lang="pt-PT" dirty="0" err="1">
                <a:latin typeface="Aptos" panose="020B0004020202020204" pitchFamily="34" charset="0"/>
              </a:rPr>
              <a:t>Ottens</a:t>
            </a:r>
            <a:r>
              <a:rPr lang="pt-PT" dirty="0">
                <a:latin typeface="Aptos" panose="020B0004020202020204" pitchFamily="34" charset="0"/>
              </a:rPr>
              <a:t> (2005)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0D9AFAF1-21A0-3AEB-60CD-43B37C760741}"/>
              </a:ext>
            </a:extLst>
          </p:cNvPr>
          <p:cNvGrpSpPr/>
          <p:nvPr/>
        </p:nvGrpSpPr>
        <p:grpSpPr>
          <a:xfrm>
            <a:off x="8402992" y="1585113"/>
            <a:ext cx="2044070" cy="646331"/>
            <a:chOff x="8402992" y="1585113"/>
            <a:chExt cx="2044070" cy="646331"/>
          </a:xfrm>
        </p:grpSpPr>
        <p:sp>
          <p:nvSpPr>
            <p:cNvPr id="6" name="Seta: Para a Direita 5">
              <a:extLst>
                <a:ext uri="{FF2B5EF4-FFF2-40B4-BE49-F238E27FC236}">
                  <a16:creationId xmlns:a16="http://schemas.microsoft.com/office/drawing/2014/main" id="{20C5B3A0-DBFD-41D5-213B-B92D0C3F79D5}"/>
                </a:ext>
              </a:extLst>
            </p:cNvPr>
            <p:cNvSpPr/>
            <p:nvPr/>
          </p:nvSpPr>
          <p:spPr>
            <a:xfrm>
              <a:off x="8402992" y="1837803"/>
              <a:ext cx="739587" cy="17215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2C851024-4141-2A69-A874-14723563D2FF}"/>
                </a:ext>
              </a:extLst>
            </p:cNvPr>
            <p:cNvSpPr txBox="1"/>
            <p:nvPr/>
          </p:nvSpPr>
          <p:spPr>
            <a:xfrm>
              <a:off x="9142579" y="1585113"/>
              <a:ext cx="1304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>
                  <a:latin typeface="Aptos" panose="020B0004020202020204" pitchFamily="34" charset="0"/>
                </a:rPr>
                <a:t>Resolução </a:t>
              </a:r>
            </a:p>
            <a:p>
              <a:pPr algn="ctr"/>
              <a:r>
                <a:rPr lang="pt-PT" dirty="0">
                  <a:latin typeface="Aptos" panose="020B0004020202020204" pitchFamily="34" charset="0"/>
                </a:rPr>
                <a:t>de crises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DBFB39F-C9E8-F1A5-291C-67C36AE2AF0E}"/>
              </a:ext>
            </a:extLst>
          </p:cNvPr>
          <p:cNvSpPr txBox="1"/>
          <p:nvPr/>
        </p:nvSpPr>
        <p:spPr>
          <a:xfrm>
            <a:off x="720547" y="4806457"/>
            <a:ext cx="20768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dirty="0">
                <a:solidFill>
                  <a:srgbClr val="2B2B2B"/>
                </a:solidFill>
                <a:latin typeface="Aptos" panose="020B0004020202020204" pitchFamily="34" charset="0"/>
              </a:rPr>
              <a:t>*</a:t>
            </a:r>
            <a:r>
              <a:rPr lang="pt-PT" sz="1600" i="0" dirty="0">
                <a:solidFill>
                  <a:srgbClr val="2B2B2B"/>
                </a:solidFill>
                <a:effectLst/>
                <a:latin typeface="Aptos" panose="020B0004020202020204" pitchFamily="34" charset="0"/>
              </a:rPr>
              <a:t>Não se trata de um modelo rígido, mas de um modelo que valoriza a flexibilidade na sua aplicação</a:t>
            </a:r>
          </a:p>
        </p:txBody>
      </p:sp>
    </p:spTree>
    <p:extLst>
      <p:ext uri="{BB962C8B-B14F-4D97-AF65-F5344CB8AC3E}">
        <p14:creationId xmlns:p14="http://schemas.microsoft.com/office/powerpoint/2010/main" val="390090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F75C8-351F-A5E6-F367-69160537A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>
            <a:extLst>
              <a:ext uri="{FF2B5EF4-FFF2-40B4-BE49-F238E27FC236}">
                <a16:creationId xmlns:a16="http://schemas.microsoft.com/office/drawing/2014/main" id="{C7F0E1ED-EF03-B3FC-06EB-ADDE2DF10E5D}"/>
              </a:ext>
            </a:extLst>
          </p:cNvPr>
          <p:cNvGrpSpPr/>
          <p:nvPr/>
        </p:nvGrpSpPr>
        <p:grpSpPr>
          <a:xfrm>
            <a:off x="1031080" y="1002330"/>
            <a:ext cx="9596032" cy="792752"/>
            <a:chOff x="1031080" y="1002330"/>
            <a:chExt cx="9596032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FDDE62A0-2CFA-9563-1AC1-11A1ED2F9C3D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98C4A99C-1A1C-A532-1BCD-2B8A29C45BF6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9322629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 err="1">
                  <a:effectLst/>
                  <a:latin typeface="Aptos Black" panose="020B0004020202020204" pitchFamily="34" charset="0"/>
                </a:rPr>
                <a:t>Modelo</a:t>
              </a:r>
              <a:r>
                <a:rPr lang="en-US" sz="3600" i="0">
                  <a:effectLst/>
                  <a:latin typeface="Aptos Black" panose="020B0004020202020204" pitchFamily="34" charset="0"/>
                </a:rPr>
                <a:t> das Sete </a:t>
              </a:r>
              <a:r>
                <a:rPr lang="en-US" sz="3600" i="0" err="1">
                  <a:effectLst/>
                  <a:latin typeface="Aptos Black" panose="020B0004020202020204" pitchFamily="34" charset="0"/>
                </a:rPr>
                <a:t>Fases</a:t>
              </a:r>
              <a:endParaRPr lang="en-US" sz="3600" i="0">
                <a:effectLst/>
                <a:latin typeface="Aptos Black" panose="020B0004020202020204" pitchFamily="34" charset="0"/>
              </a:endParaRPr>
            </a:p>
          </p:txBody>
        </p:sp>
      </p:grpSp>
      <p:sp>
        <p:nvSpPr>
          <p:cNvPr id="3" name="Rectangle 26">
            <a:extLst>
              <a:ext uri="{FF2B5EF4-FFF2-40B4-BE49-F238E27FC236}">
                <a16:creationId xmlns:a16="http://schemas.microsoft.com/office/drawing/2014/main" id="{FFB3FFB9-B480-8239-24C7-672B9D67F8D3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6450DAB-AAD9-F49E-3D1B-A667375BE2A5}"/>
              </a:ext>
            </a:extLst>
          </p:cNvPr>
          <p:cNvSpPr txBox="1"/>
          <p:nvPr/>
        </p:nvSpPr>
        <p:spPr>
          <a:xfrm>
            <a:off x="1031080" y="1908279"/>
            <a:ext cx="6217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>
                <a:solidFill>
                  <a:srgbClr val="2B5F5A"/>
                </a:solidFill>
                <a:latin typeface="Aptos Black" panose="020B0004020202020204" pitchFamily="34" charset="0"/>
              </a:rPr>
              <a:t>Porque utilizar este modelo na intervenção em crise?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B9C2A5F-96FC-7C49-0A0A-4CAF6E9EE5A0}"/>
              </a:ext>
            </a:extLst>
          </p:cNvPr>
          <p:cNvGrpSpPr/>
          <p:nvPr/>
        </p:nvGrpSpPr>
        <p:grpSpPr>
          <a:xfrm>
            <a:off x="1595886" y="2740534"/>
            <a:ext cx="9149139" cy="3679712"/>
            <a:chOff x="2394544" y="2250118"/>
            <a:chExt cx="7583222" cy="3508707"/>
          </a:xfrm>
        </p:grpSpPr>
        <p:cxnSp>
          <p:nvCxnSpPr>
            <p:cNvPr id="6" name="Google Shape;896;p33">
              <a:extLst>
                <a:ext uri="{FF2B5EF4-FFF2-40B4-BE49-F238E27FC236}">
                  <a16:creationId xmlns:a16="http://schemas.microsoft.com/office/drawing/2014/main" id="{8582FA27-BCD5-553B-7206-65C376FB6663}"/>
                </a:ext>
              </a:extLst>
            </p:cNvPr>
            <p:cNvCxnSpPr>
              <a:cxnSpLocks/>
              <a:stCxn id="16" idx="3"/>
              <a:endCxn id="20" idx="1"/>
            </p:cNvCxnSpPr>
            <p:nvPr/>
          </p:nvCxnSpPr>
          <p:spPr>
            <a:xfrm>
              <a:off x="5541035" y="3291014"/>
              <a:ext cx="1303440" cy="2396"/>
            </a:xfrm>
            <a:prstGeom prst="straightConnector1">
              <a:avLst/>
            </a:prstGeom>
            <a:noFill/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7" name="Google Shape;896;p33">
              <a:extLst>
                <a:ext uri="{FF2B5EF4-FFF2-40B4-BE49-F238E27FC236}">
                  <a16:creationId xmlns:a16="http://schemas.microsoft.com/office/drawing/2014/main" id="{65C51852-D93A-E8E3-CC84-B31D08DFAA91}"/>
                </a:ext>
              </a:extLst>
            </p:cNvPr>
            <p:cNvCxnSpPr>
              <a:cxnSpLocks/>
              <a:stCxn id="22" idx="3"/>
              <a:endCxn id="21" idx="1"/>
            </p:cNvCxnSpPr>
            <p:nvPr/>
          </p:nvCxnSpPr>
          <p:spPr>
            <a:xfrm>
              <a:off x="5527834" y="4024691"/>
              <a:ext cx="1316641" cy="1127"/>
            </a:xfrm>
            <a:prstGeom prst="straightConnector1">
              <a:avLst/>
            </a:prstGeom>
            <a:noFill/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8" name="Google Shape;896;p33">
              <a:extLst>
                <a:ext uri="{FF2B5EF4-FFF2-40B4-BE49-F238E27FC236}">
                  <a16:creationId xmlns:a16="http://schemas.microsoft.com/office/drawing/2014/main" id="{B52FF731-5345-5B89-1847-5291E4B7DCD4}"/>
                </a:ext>
              </a:extLst>
            </p:cNvPr>
            <p:cNvCxnSpPr>
              <a:cxnSpLocks/>
              <a:stCxn id="27" idx="3"/>
              <a:endCxn id="28" idx="1"/>
            </p:cNvCxnSpPr>
            <p:nvPr/>
          </p:nvCxnSpPr>
          <p:spPr>
            <a:xfrm>
              <a:off x="5527833" y="4737909"/>
              <a:ext cx="1316644" cy="0"/>
            </a:xfrm>
            <a:prstGeom prst="straightConnector1">
              <a:avLst/>
            </a:prstGeom>
            <a:noFill/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896;p33">
              <a:extLst>
                <a:ext uri="{FF2B5EF4-FFF2-40B4-BE49-F238E27FC236}">
                  <a16:creationId xmlns:a16="http://schemas.microsoft.com/office/drawing/2014/main" id="{C548359E-9694-E717-8456-14CCFB139DFE}"/>
                </a:ext>
              </a:extLst>
            </p:cNvPr>
            <p:cNvCxnSpPr>
              <a:cxnSpLocks/>
              <a:stCxn id="26" idx="3"/>
              <a:endCxn id="29" idx="1"/>
            </p:cNvCxnSpPr>
            <p:nvPr/>
          </p:nvCxnSpPr>
          <p:spPr>
            <a:xfrm>
              <a:off x="5541034" y="5474316"/>
              <a:ext cx="1303443" cy="6754"/>
            </a:xfrm>
            <a:prstGeom prst="straightConnector1">
              <a:avLst/>
            </a:prstGeom>
            <a:noFill/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CE6B1662-2139-EEAC-1CAC-DD12B2290930}"/>
                </a:ext>
              </a:extLst>
            </p:cNvPr>
            <p:cNvGrpSpPr/>
            <p:nvPr/>
          </p:nvGrpSpPr>
          <p:grpSpPr>
            <a:xfrm>
              <a:off x="2394544" y="2250118"/>
              <a:ext cx="7583222" cy="3508707"/>
              <a:chOff x="2394544" y="2250118"/>
              <a:chExt cx="7583222" cy="3508707"/>
            </a:xfrm>
          </p:grpSpPr>
          <p:sp>
            <p:nvSpPr>
              <p:cNvPr id="13" name="Google Shape;894;p33">
                <a:extLst>
                  <a:ext uri="{FF2B5EF4-FFF2-40B4-BE49-F238E27FC236}">
                    <a16:creationId xmlns:a16="http://schemas.microsoft.com/office/drawing/2014/main" id="{415E25F2-EE2C-5669-3124-FF75EB133147}"/>
                  </a:ext>
                </a:extLst>
              </p:cNvPr>
              <p:cNvSpPr txBox="1"/>
              <p:nvPr/>
            </p:nvSpPr>
            <p:spPr>
              <a:xfrm>
                <a:off x="2407747" y="2250118"/>
                <a:ext cx="3133289" cy="555511"/>
              </a:xfrm>
              <a:prstGeom prst="rect">
                <a:avLst/>
              </a:prstGeom>
              <a:solidFill>
                <a:srgbClr val="EEF8F7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pt-PT" sz="1600">
                    <a:latin typeface="Aptos" panose="020B0004020202020204" pitchFamily="34" charset="0"/>
                  </a:rPr>
                  <a:t>Avaliação rápida do problema e recursos</a:t>
                </a:r>
              </a:p>
            </p:txBody>
          </p:sp>
          <p:sp>
            <p:nvSpPr>
              <p:cNvPr id="15" name="Google Shape;894;p33">
                <a:extLst>
                  <a:ext uri="{FF2B5EF4-FFF2-40B4-BE49-F238E27FC236}">
                    <a16:creationId xmlns:a16="http://schemas.microsoft.com/office/drawing/2014/main" id="{69AC96E8-940E-6602-FA4D-FCF2B07F48B2}"/>
                  </a:ext>
                </a:extLst>
              </p:cNvPr>
              <p:cNvSpPr txBox="1"/>
              <p:nvPr/>
            </p:nvSpPr>
            <p:spPr>
              <a:xfrm>
                <a:off x="6844476" y="2250118"/>
                <a:ext cx="3133289" cy="555511"/>
              </a:xfrm>
              <a:prstGeom prst="rect">
                <a:avLst/>
              </a:prstGeom>
              <a:solidFill>
                <a:srgbClr val="EEF8F7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pt-PT" sz="1600">
                    <a:latin typeface="Aptos" panose="020B0004020202020204" pitchFamily="34" charset="0"/>
                  </a:rPr>
                  <a:t>Identificar problemas, necessidades específicas e recursos rapidamente</a:t>
                </a:r>
              </a:p>
            </p:txBody>
          </p:sp>
          <p:sp>
            <p:nvSpPr>
              <p:cNvPr id="16" name="Google Shape;894;p33">
                <a:extLst>
                  <a:ext uri="{FF2B5EF4-FFF2-40B4-BE49-F238E27FC236}">
                    <a16:creationId xmlns:a16="http://schemas.microsoft.com/office/drawing/2014/main" id="{19CD32ED-EF64-C99C-46DC-EED2345B1F19}"/>
                  </a:ext>
                </a:extLst>
              </p:cNvPr>
              <p:cNvSpPr txBox="1"/>
              <p:nvPr/>
            </p:nvSpPr>
            <p:spPr>
              <a:xfrm>
                <a:off x="2407746" y="3013258"/>
                <a:ext cx="3133289" cy="555511"/>
              </a:xfrm>
              <a:prstGeom prst="rect">
                <a:avLst/>
              </a:prstGeom>
              <a:solidFill>
                <a:srgbClr val="CEE8E6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pt-PT" sz="1600" dirty="0">
                    <a:latin typeface="Aptos" panose="020B0004020202020204" pitchFamily="34" charset="0"/>
                  </a:rPr>
                  <a:t>Seleção e realização de objetivos em colaboração</a:t>
                </a:r>
              </a:p>
            </p:txBody>
          </p:sp>
          <p:sp>
            <p:nvSpPr>
              <p:cNvPr id="20" name="Google Shape;894;p33">
                <a:extLst>
                  <a:ext uri="{FF2B5EF4-FFF2-40B4-BE49-F238E27FC236}">
                    <a16:creationId xmlns:a16="http://schemas.microsoft.com/office/drawing/2014/main" id="{63FC9969-31BC-02AE-B3EA-2DBBE18FF5AA}"/>
                  </a:ext>
                </a:extLst>
              </p:cNvPr>
              <p:cNvSpPr txBox="1"/>
              <p:nvPr/>
            </p:nvSpPr>
            <p:spPr>
              <a:xfrm>
                <a:off x="6844475" y="3015654"/>
                <a:ext cx="3133289" cy="555511"/>
              </a:xfrm>
              <a:prstGeom prst="rect">
                <a:avLst/>
              </a:prstGeom>
              <a:solidFill>
                <a:srgbClr val="CEE8E6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pt-PT" sz="1600">
                    <a:latin typeface="Aptos" panose="020B0004020202020204" pitchFamily="34" charset="0"/>
                  </a:rPr>
                  <a:t>Definir objetivos exequíveis e comuns</a:t>
                </a:r>
              </a:p>
            </p:txBody>
          </p:sp>
          <p:sp>
            <p:nvSpPr>
              <p:cNvPr id="21" name="Google Shape;894;p33">
                <a:extLst>
                  <a:ext uri="{FF2B5EF4-FFF2-40B4-BE49-F238E27FC236}">
                    <a16:creationId xmlns:a16="http://schemas.microsoft.com/office/drawing/2014/main" id="{6EBFD8FA-5F98-227D-6A45-A4B3E37DD906}"/>
                  </a:ext>
                </a:extLst>
              </p:cNvPr>
              <p:cNvSpPr txBox="1"/>
              <p:nvPr/>
            </p:nvSpPr>
            <p:spPr>
              <a:xfrm>
                <a:off x="6844475" y="3748062"/>
                <a:ext cx="3133289" cy="555511"/>
              </a:xfrm>
              <a:prstGeom prst="rect">
                <a:avLst/>
              </a:prstGeom>
              <a:solidFill>
                <a:srgbClr val="83C7C1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pt-PT" sz="1600">
                    <a:latin typeface="Aptos" panose="020B0004020202020204" pitchFamily="34" charset="0"/>
                  </a:rPr>
                  <a:t>Gerir stress e emoções de forma eficaz</a:t>
                </a:r>
              </a:p>
            </p:txBody>
          </p:sp>
          <p:sp>
            <p:nvSpPr>
              <p:cNvPr id="22" name="Google Shape;894;p33">
                <a:extLst>
                  <a:ext uri="{FF2B5EF4-FFF2-40B4-BE49-F238E27FC236}">
                    <a16:creationId xmlns:a16="http://schemas.microsoft.com/office/drawing/2014/main" id="{5B71334E-2D4A-65A0-63FE-91C64F6514E5}"/>
                  </a:ext>
                </a:extLst>
              </p:cNvPr>
              <p:cNvSpPr txBox="1"/>
              <p:nvPr/>
            </p:nvSpPr>
            <p:spPr>
              <a:xfrm>
                <a:off x="2394545" y="3746935"/>
                <a:ext cx="3133289" cy="555511"/>
              </a:xfrm>
              <a:prstGeom prst="rect">
                <a:avLst/>
              </a:prstGeom>
              <a:solidFill>
                <a:srgbClr val="83C7C1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pt-PT" sz="1600">
                    <a:latin typeface="Aptos" panose="020B0004020202020204" pitchFamily="34" charset="0"/>
                  </a:rPr>
                  <a:t>Métodos de coping alternativos</a:t>
                </a:r>
              </a:p>
            </p:txBody>
          </p:sp>
          <p:sp>
            <p:nvSpPr>
              <p:cNvPr id="26" name="Google Shape;894;p33">
                <a:extLst>
                  <a:ext uri="{FF2B5EF4-FFF2-40B4-BE49-F238E27FC236}">
                    <a16:creationId xmlns:a16="http://schemas.microsoft.com/office/drawing/2014/main" id="{7E104EC3-F4D5-387D-E185-D6DBAAB3528E}"/>
                  </a:ext>
                </a:extLst>
              </p:cNvPr>
              <p:cNvSpPr txBox="1"/>
              <p:nvPr/>
            </p:nvSpPr>
            <p:spPr>
              <a:xfrm>
                <a:off x="2407745" y="5196560"/>
                <a:ext cx="3133289" cy="555511"/>
              </a:xfrm>
              <a:prstGeom prst="rect">
                <a:avLst/>
              </a:prstGeom>
              <a:solidFill>
                <a:srgbClr val="2B5F5A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pt-PT" sz="1600">
                    <a:solidFill>
                      <a:schemeClr val="bg1"/>
                    </a:solidFill>
                    <a:latin typeface="Aptos" panose="020B0004020202020204" pitchFamily="34" charset="0"/>
                  </a:rPr>
                  <a:t>Construir a partir dos pontos fortes</a:t>
                </a:r>
              </a:p>
            </p:txBody>
          </p:sp>
          <p:sp>
            <p:nvSpPr>
              <p:cNvPr id="27" name="Google Shape;894;p33">
                <a:extLst>
                  <a:ext uri="{FF2B5EF4-FFF2-40B4-BE49-F238E27FC236}">
                    <a16:creationId xmlns:a16="http://schemas.microsoft.com/office/drawing/2014/main" id="{01E72C2D-A188-3705-D97F-EA485FBDEB0F}"/>
                  </a:ext>
                </a:extLst>
              </p:cNvPr>
              <p:cNvSpPr txBox="1"/>
              <p:nvPr/>
            </p:nvSpPr>
            <p:spPr>
              <a:xfrm>
                <a:off x="2394544" y="4460153"/>
                <a:ext cx="3133289" cy="555511"/>
              </a:xfrm>
              <a:prstGeom prst="rect">
                <a:avLst/>
              </a:prstGeom>
              <a:solidFill>
                <a:srgbClr val="46989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pt-PT" sz="1600">
                    <a:solidFill>
                      <a:schemeClr val="bg1"/>
                    </a:solidFill>
                    <a:latin typeface="Aptos" panose="020B0004020202020204" pitchFamily="34" charset="0"/>
                  </a:rPr>
                  <a:t>Desenvolver uma aliança de trabalho</a:t>
                </a:r>
              </a:p>
            </p:txBody>
          </p:sp>
          <p:sp>
            <p:nvSpPr>
              <p:cNvPr id="28" name="Google Shape;894;p33">
                <a:extLst>
                  <a:ext uri="{FF2B5EF4-FFF2-40B4-BE49-F238E27FC236}">
                    <a16:creationId xmlns:a16="http://schemas.microsoft.com/office/drawing/2014/main" id="{F666D9A3-4907-8982-34E8-5E877A97A00D}"/>
                  </a:ext>
                </a:extLst>
              </p:cNvPr>
              <p:cNvSpPr txBox="1"/>
              <p:nvPr/>
            </p:nvSpPr>
            <p:spPr>
              <a:xfrm>
                <a:off x="6844477" y="4460153"/>
                <a:ext cx="3133289" cy="555511"/>
              </a:xfrm>
              <a:prstGeom prst="rect">
                <a:avLst/>
              </a:prstGeom>
              <a:solidFill>
                <a:srgbClr val="46989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pt-PT" sz="1600">
                    <a:solidFill>
                      <a:schemeClr val="bg1"/>
                    </a:solidFill>
                    <a:latin typeface="Aptos" panose="020B0004020202020204" pitchFamily="34" charset="0"/>
                  </a:rPr>
                  <a:t>Promover um ambiente de apoio</a:t>
                </a:r>
              </a:p>
            </p:txBody>
          </p:sp>
          <p:sp>
            <p:nvSpPr>
              <p:cNvPr id="29" name="Google Shape;894;p33">
                <a:extLst>
                  <a:ext uri="{FF2B5EF4-FFF2-40B4-BE49-F238E27FC236}">
                    <a16:creationId xmlns:a16="http://schemas.microsoft.com/office/drawing/2014/main" id="{BABCAEF9-B28B-5AF0-0D6A-94AFD8C1B716}"/>
                  </a:ext>
                </a:extLst>
              </p:cNvPr>
              <p:cNvSpPr txBox="1"/>
              <p:nvPr/>
            </p:nvSpPr>
            <p:spPr>
              <a:xfrm>
                <a:off x="6844477" y="5203314"/>
                <a:ext cx="3133289" cy="555511"/>
              </a:xfrm>
              <a:prstGeom prst="rect">
                <a:avLst/>
              </a:prstGeom>
              <a:solidFill>
                <a:srgbClr val="2B5F5A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pt-PT" sz="1600">
                    <a:solidFill>
                      <a:schemeClr val="bg1"/>
                    </a:solidFill>
                    <a:latin typeface="Aptos" panose="020B0004020202020204" pitchFamily="34" charset="0"/>
                  </a:rPr>
                  <a:t>Identificar e </a:t>
                </a:r>
                <a:r>
                  <a:rPr lang="pt-PT" sz="1600" err="1">
                    <a:solidFill>
                      <a:schemeClr val="bg1"/>
                    </a:solidFill>
                    <a:latin typeface="Aptos" panose="020B0004020202020204" pitchFamily="34" charset="0"/>
                  </a:rPr>
                  <a:t>portenciar</a:t>
                </a:r>
                <a:r>
                  <a:rPr lang="pt-PT" sz="1600">
                    <a:solidFill>
                      <a:schemeClr val="bg1"/>
                    </a:solidFill>
                    <a:latin typeface="Aptos" panose="020B0004020202020204" pitchFamily="34" charset="0"/>
                  </a:rPr>
                  <a:t> pontos fortes</a:t>
                </a:r>
              </a:p>
            </p:txBody>
          </p:sp>
          <p:cxnSp>
            <p:nvCxnSpPr>
              <p:cNvPr id="30" name="Google Shape;896;p33">
                <a:extLst>
                  <a:ext uri="{FF2B5EF4-FFF2-40B4-BE49-F238E27FC236}">
                    <a16:creationId xmlns:a16="http://schemas.microsoft.com/office/drawing/2014/main" id="{98468790-7CB6-89AB-91D7-42226AD0A38E}"/>
                  </a:ext>
                </a:extLst>
              </p:cNvPr>
              <p:cNvCxnSpPr>
                <a:cxnSpLocks/>
                <a:stCxn id="13" idx="3"/>
                <a:endCxn id="15" idx="1"/>
              </p:cNvCxnSpPr>
              <p:nvPr/>
            </p:nvCxnSpPr>
            <p:spPr>
              <a:xfrm>
                <a:off x="5541036" y="2527874"/>
                <a:ext cx="130344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tx1">
                    <a:lumMod val="50000"/>
                    <a:lumOff val="50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13196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42D95AD-3DCC-AE0C-A512-52ACEB753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AAE45EF9-576F-C5E2-1D3B-A46F5C7D94E6}"/>
              </a:ext>
            </a:extLst>
          </p:cNvPr>
          <p:cNvGrpSpPr/>
          <p:nvPr/>
        </p:nvGrpSpPr>
        <p:grpSpPr>
          <a:xfrm>
            <a:off x="1031080" y="1002330"/>
            <a:ext cx="9941720" cy="792752"/>
            <a:chOff x="1031080" y="1002330"/>
            <a:chExt cx="9941720" cy="792752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E99804F4-744E-1B61-A357-51029476FE01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7F6558A3-64FA-7093-15E8-89DE973D77B6}"/>
                </a:ext>
              </a:extLst>
            </p:cNvPr>
            <p:cNvSpPr txBox="1">
              <a:spLocks/>
            </p:cNvSpPr>
            <p:nvPr/>
          </p:nvSpPr>
          <p:spPr>
            <a:xfrm>
              <a:off x="1304482" y="1002330"/>
              <a:ext cx="9668318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err="1">
                  <a:latin typeface="Aptos Black" panose="020B0004020202020204" pitchFamily="34" charset="0"/>
                </a:rPr>
                <a:t>Protocolo</a:t>
              </a:r>
              <a:r>
                <a:rPr lang="en-US" sz="3600">
                  <a:latin typeface="Aptos Black" panose="020B0004020202020204" pitchFamily="34" charset="0"/>
                </a:rPr>
                <a:t> de </a:t>
              </a:r>
              <a:r>
                <a:rPr lang="en-US" sz="3600" err="1">
                  <a:latin typeface="Aptos Black" panose="020B0004020202020204" pitchFamily="34" charset="0"/>
                </a:rPr>
                <a:t>intervenção</a:t>
              </a:r>
              <a:r>
                <a:rPr lang="en-US" sz="3600">
                  <a:latin typeface="Aptos Black" panose="020B0004020202020204" pitchFamily="34" charset="0"/>
                </a:rPr>
                <a:t> </a:t>
              </a:r>
              <a:r>
                <a:rPr lang="en-US" sz="3600" err="1">
                  <a:latin typeface="Aptos Black" panose="020B0004020202020204" pitchFamily="34" charset="0"/>
                </a:rPr>
                <a:t>em</a:t>
              </a:r>
              <a:r>
                <a:rPr lang="en-US" sz="3600">
                  <a:latin typeface="Aptos Black" panose="020B0004020202020204" pitchFamily="34" charset="0"/>
                </a:rPr>
                <a:t> crise</a:t>
              </a:r>
              <a:endParaRPr lang="en-US" sz="3600" i="0">
                <a:effectLst/>
                <a:latin typeface="Aptos Black" panose="020B0004020202020204" pitchFamily="34" charset="0"/>
              </a:endParaRPr>
            </a:p>
          </p:txBody>
        </p:sp>
      </p:grpSp>
      <p:sp>
        <p:nvSpPr>
          <p:cNvPr id="20" name="Rectangle 26">
            <a:extLst>
              <a:ext uri="{FF2B5EF4-FFF2-40B4-BE49-F238E27FC236}">
                <a16:creationId xmlns:a16="http://schemas.microsoft.com/office/drawing/2014/main" id="{4FA9E728-C22A-027C-3D14-2244D7F19F84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FD6F890F-9B15-7B74-3975-14D0BD00D6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1213140"/>
              </p:ext>
            </p:extLst>
          </p:nvPr>
        </p:nvGraphicFramePr>
        <p:xfrm>
          <a:off x="280130" y="2284025"/>
          <a:ext cx="11313771" cy="3475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0912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20B33-834E-7F02-BBC6-659FB2714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684585-BCA4-FFF6-4755-9675779E54F8}"/>
              </a:ext>
            </a:extLst>
          </p:cNvPr>
          <p:cNvSpPr/>
          <p:nvPr/>
        </p:nvSpPr>
        <p:spPr>
          <a:xfrm>
            <a:off x="10001335" y="5687092"/>
            <a:ext cx="2331104" cy="293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FB0A3003-42D8-8953-D9D1-F8E82B7405EB}"/>
              </a:ext>
            </a:extLst>
          </p:cNvPr>
          <p:cNvGrpSpPr/>
          <p:nvPr/>
        </p:nvGrpSpPr>
        <p:grpSpPr>
          <a:xfrm>
            <a:off x="1031080" y="1002330"/>
            <a:ext cx="4498730" cy="792752"/>
            <a:chOff x="1031080" y="1002330"/>
            <a:chExt cx="4498730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1F982893-781C-69AB-20C7-C8B9DE0BC7E6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C5F1667A-2775-E539-5E51-8408316883BD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4225327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>
                  <a:effectLst/>
                  <a:latin typeface="Aptos Black" panose="020B0004020202020204" pitchFamily="34" charset="0"/>
                </a:rPr>
                <a:t>Conteúdos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E9DA1E0E-7204-A566-28C5-673E34063A19}"/>
              </a:ext>
            </a:extLst>
          </p:cNvPr>
          <p:cNvGrpSpPr/>
          <p:nvPr/>
        </p:nvGrpSpPr>
        <p:grpSpPr>
          <a:xfrm>
            <a:off x="2558728" y="1795082"/>
            <a:ext cx="7074544" cy="3881190"/>
            <a:chOff x="2683155" y="680914"/>
            <a:chExt cx="7074544" cy="3881190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771FB0B1-C114-1CB4-EC0E-59840A7DB566}"/>
                </a:ext>
              </a:extLst>
            </p:cNvPr>
            <p:cNvGrpSpPr/>
            <p:nvPr/>
          </p:nvGrpSpPr>
          <p:grpSpPr>
            <a:xfrm>
              <a:off x="2683155" y="680914"/>
              <a:ext cx="7074544" cy="1631216"/>
              <a:chOff x="2683155" y="680914"/>
              <a:chExt cx="7074544" cy="1631216"/>
            </a:xfrm>
          </p:grpSpPr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D8A4BA63-3493-4135-C369-6B104DE7683E}"/>
                  </a:ext>
                </a:extLst>
              </p:cNvPr>
              <p:cNvSpPr txBox="1"/>
              <p:nvPr/>
            </p:nvSpPr>
            <p:spPr>
              <a:xfrm>
                <a:off x="2683155" y="680914"/>
                <a:ext cx="2239861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PT" sz="10000" b="1">
                    <a:solidFill>
                      <a:srgbClr val="E7E6E6"/>
                    </a:solidFill>
                    <a:latin typeface="Broadway" panose="020F0502020204030204" pitchFamily="82" charset="0"/>
                  </a:rPr>
                  <a:t>01</a:t>
                </a:r>
              </a:p>
            </p:txBody>
          </p:sp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39643AD2-AB8B-EB2D-52B7-3CDB6C590505}"/>
                  </a:ext>
                </a:extLst>
              </p:cNvPr>
              <p:cNvSpPr txBox="1"/>
              <p:nvPr/>
            </p:nvSpPr>
            <p:spPr>
              <a:xfrm>
                <a:off x="4443247" y="1173357"/>
                <a:ext cx="53144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6195" marR="36195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Competências essenciais para gerir eficazmente o stress</a:t>
                </a:r>
              </a:p>
            </p:txBody>
          </p:sp>
        </p:grp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22E9BE5C-DC00-3123-EFCA-65C76786E933}"/>
                </a:ext>
              </a:extLst>
            </p:cNvPr>
            <p:cNvGrpSpPr/>
            <p:nvPr/>
          </p:nvGrpSpPr>
          <p:grpSpPr>
            <a:xfrm>
              <a:off x="2683155" y="1805901"/>
              <a:ext cx="7074544" cy="1631216"/>
              <a:chOff x="2683155" y="1767536"/>
              <a:chExt cx="7074544" cy="1631216"/>
            </a:xfrm>
          </p:grpSpPr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F656B245-BA81-8B83-2E9B-B96491C9B5FF}"/>
                  </a:ext>
                </a:extLst>
              </p:cNvPr>
              <p:cNvSpPr txBox="1"/>
              <p:nvPr/>
            </p:nvSpPr>
            <p:spPr>
              <a:xfrm>
                <a:off x="2683155" y="1767536"/>
                <a:ext cx="2239861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PT" sz="10000" b="1">
                    <a:solidFill>
                      <a:srgbClr val="E7E6E6"/>
                    </a:solidFill>
                    <a:latin typeface="Broadway" panose="020F0502020204030204" pitchFamily="82" charset="0"/>
                  </a:rPr>
                  <a:t>02</a:t>
                </a:r>
              </a:p>
            </p:txBody>
          </p:sp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075558AB-7876-3BB3-20CA-ECB6566D1C2E}"/>
                  </a:ext>
                </a:extLst>
              </p:cNvPr>
              <p:cNvSpPr txBox="1"/>
              <p:nvPr/>
            </p:nvSpPr>
            <p:spPr>
              <a:xfrm>
                <a:off x="4443247" y="2259979"/>
                <a:ext cx="53144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6195" marR="36195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Prevenção do esgotamento e competências de gestão</a:t>
                </a:r>
              </a:p>
            </p:txBody>
          </p:sp>
        </p:grp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7A9CC113-008E-090F-7D8F-EBB109414149}"/>
                </a:ext>
              </a:extLst>
            </p:cNvPr>
            <p:cNvGrpSpPr/>
            <p:nvPr/>
          </p:nvGrpSpPr>
          <p:grpSpPr>
            <a:xfrm>
              <a:off x="2683155" y="2930888"/>
              <a:ext cx="7074544" cy="1631216"/>
              <a:chOff x="2683155" y="2906676"/>
              <a:chExt cx="7074544" cy="1631216"/>
            </a:xfrm>
          </p:grpSpPr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79561821-8DEC-295B-8307-253FCCBE3A5C}"/>
                  </a:ext>
                </a:extLst>
              </p:cNvPr>
              <p:cNvSpPr txBox="1"/>
              <p:nvPr/>
            </p:nvSpPr>
            <p:spPr>
              <a:xfrm>
                <a:off x="2683155" y="2906676"/>
                <a:ext cx="2239861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PT" sz="10000" b="1">
                    <a:solidFill>
                      <a:srgbClr val="E7E6E6"/>
                    </a:solidFill>
                    <a:latin typeface="Broadway" panose="020F0502020204030204" pitchFamily="82" charset="0"/>
                  </a:rPr>
                  <a:t>03</a:t>
                </a:r>
              </a:p>
            </p:txBody>
          </p:sp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EB5DED27-4F4F-01F4-17C1-C7E25E580409}"/>
                  </a:ext>
                </a:extLst>
              </p:cNvPr>
              <p:cNvSpPr txBox="1"/>
              <p:nvPr/>
            </p:nvSpPr>
            <p:spPr>
              <a:xfrm>
                <a:off x="4443247" y="3399119"/>
                <a:ext cx="53144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6195" marR="36195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Medidas para prevenir o esgotamento - o papel de coordenador dos processos de mentoria</a:t>
                </a:r>
              </a:p>
            </p:txBody>
          </p:sp>
        </p:grpSp>
      </p:grpSp>
      <p:sp>
        <p:nvSpPr>
          <p:cNvPr id="3" name="Rectangle 26">
            <a:extLst>
              <a:ext uri="{FF2B5EF4-FFF2-40B4-BE49-F238E27FC236}">
                <a16:creationId xmlns:a16="http://schemas.microsoft.com/office/drawing/2014/main" id="{083D1351-D686-9422-496D-6055C66EB322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047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CE0CD-1B20-8F54-1DA2-731CF5DB6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C0C4A2FA-D550-C191-0E38-D33DE30C8CD0}"/>
              </a:ext>
            </a:extLst>
          </p:cNvPr>
          <p:cNvGrpSpPr/>
          <p:nvPr/>
        </p:nvGrpSpPr>
        <p:grpSpPr>
          <a:xfrm>
            <a:off x="1582858" y="2605906"/>
            <a:ext cx="8986957" cy="1646188"/>
            <a:chOff x="924258" y="2534830"/>
            <a:chExt cx="8986957" cy="1646188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5F36C1D4-C953-50C1-5E60-CC5AE9A8A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24258" y="2534830"/>
              <a:ext cx="1179846" cy="1646188"/>
            </a:xfrm>
            <a:prstGeom prst="rect">
              <a:avLst/>
            </a:prstGeom>
          </p:spPr>
        </p:pic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0A56B09F-6491-6F88-BD15-068C2E2DB238}"/>
                </a:ext>
              </a:extLst>
            </p:cNvPr>
            <p:cNvSpPr txBox="1">
              <a:spLocks/>
            </p:cNvSpPr>
            <p:nvPr/>
          </p:nvSpPr>
          <p:spPr>
            <a:xfrm>
              <a:off x="1746043" y="2756113"/>
              <a:ext cx="8165172" cy="120362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0" i="0">
                  <a:effectLst/>
                  <a:latin typeface="Aptos Black" panose="020B0004020202020204" pitchFamily="34" charset="0"/>
                </a:rPr>
                <a:t>Módulo 7.</a:t>
              </a:r>
            </a:p>
            <a:p>
              <a:pPr algn="l"/>
              <a:r>
                <a:rPr lang="en-US" sz="3600" b="0" i="0" err="1">
                  <a:effectLst/>
                  <a:latin typeface="Aptos Black" panose="020B0004020202020204" pitchFamily="34" charset="0"/>
                </a:rPr>
                <a:t>Delinquência</a:t>
              </a:r>
              <a:r>
                <a:rPr lang="en-US" sz="3600" b="0" i="0">
                  <a:effectLst/>
                  <a:latin typeface="Aptos Black" panose="020B0004020202020204" pitchFamily="34" charset="0"/>
                </a:rPr>
                <a:t> </a:t>
              </a:r>
              <a:r>
                <a:rPr lang="en-US" sz="3600" b="0" i="0" err="1">
                  <a:effectLst/>
                  <a:latin typeface="Aptos Black" panose="020B0004020202020204" pitchFamily="34" charset="0"/>
                </a:rPr>
                <a:t>juvenil</a:t>
              </a:r>
              <a:endParaRPr lang="en-US" sz="3600" b="0" i="0">
                <a:effectLst/>
                <a:latin typeface="Aptos Black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89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FAC35-B0E2-3227-85F2-AAFF2C7E3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BF025D-BB50-CF19-D668-26525FBACADC}"/>
              </a:ext>
            </a:extLst>
          </p:cNvPr>
          <p:cNvSpPr/>
          <p:nvPr/>
        </p:nvSpPr>
        <p:spPr>
          <a:xfrm>
            <a:off x="10001335" y="5687092"/>
            <a:ext cx="2331104" cy="293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C6B5ECB1-2BEF-6EE1-8B23-1248BF76AE30}"/>
              </a:ext>
            </a:extLst>
          </p:cNvPr>
          <p:cNvGrpSpPr/>
          <p:nvPr/>
        </p:nvGrpSpPr>
        <p:grpSpPr>
          <a:xfrm>
            <a:off x="1031080" y="1002330"/>
            <a:ext cx="4498730" cy="792752"/>
            <a:chOff x="1031080" y="1002330"/>
            <a:chExt cx="4498730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C7C1609D-B305-BEF5-CF34-0C819D0615D0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94C1AFC0-DCAA-C45F-4E4D-64F3B6879AFD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4225327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>
                  <a:effectLst/>
                  <a:latin typeface="Aptos Black" panose="020B0004020202020204" pitchFamily="34" charset="0"/>
                </a:rPr>
                <a:t>Conteúdos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41E64473-A7B0-B3BB-0E78-4EF78082441B}"/>
              </a:ext>
            </a:extLst>
          </p:cNvPr>
          <p:cNvGrpSpPr/>
          <p:nvPr/>
        </p:nvGrpSpPr>
        <p:grpSpPr>
          <a:xfrm>
            <a:off x="2558728" y="1795082"/>
            <a:ext cx="7074544" cy="2756203"/>
            <a:chOff x="2683155" y="680914"/>
            <a:chExt cx="7074544" cy="2756203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BDAA884D-659F-86FF-FC65-27F8CC7FFA95}"/>
                </a:ext>
              </a:extLst>
            </p:cNvPr>
            <p:cNvGrpSpPr/>
            <p:nvPr/>
          </p:nvGrpSpPr>
          <p:grpSpPr>
            <a:xfrm>
              <a:off x="2683155" y="680914"/>
              <a:ext cx="7074544" cy="1631216"/>
              <a:chOff x="2683155" y="680914"/>
              <a:chExt cx="7074544" cy="1631216"/>
            </a:xfrm>
          </p:grpSpPr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956DD4F0-4BB3-EA97-FAF6-76EC3BBC926E}"/>
                  </a:ext>
                </a:extLst>
              </p:cNvPr>
              <p:cNvSpPr txBox="1"/>
              <p:nvPr/>
            </p:nvSpPr>
            <p:spPr>
              <a:xfrm>
                <a:off x="2683155" y="680914"/>
                <a:ext cx="2239861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PT" sz="10000" b="1">
                    <a:solidFill>
                      <a:srgbClr val="E7E6E6"/>
                    </a:solidFill>
                    <a:latin typeface="Broadway" panose="020F0502020204030204" pitchFamily="82" charset="0"/>
                  </a:rPr>
                  <a:t>01</a:t>
                </a:r>
              </a:p>
            </p:txBody>
          </p:sp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539313F7-5FB9-F7EC-1FDA-1562F37729FE}"/>
                  </a:ext>
                </a:extLst>
              </p:cNvPr>
              <p:cNvSpPr txBox="1"/>
              <p:nvPr/>
            </p:nvSpPr>
            <p:spPr>
              <a:xfrm>
                <a:off x="4443247" y="1311856"/>
                <a:ext cx="53144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6195" marR="36195" algn="just">
                  <a:lnSpc>
                    <a:spcPct val="100000"/>
                  </a:lnSpc>
                  <a:spcAft>
                    <a:spcPts val="800"/>
                  </a:spcAft>
                </a:pPr>
                <a:r>
                  <a:rPr lang="pt-PT" sz="1800">
                    <a:solidFill>
                      <a:srgbClr val="000000"/>
                    </a:solidFill>
                    <a:effectLst/>
                    <a:latin typeface="Aptos" panose="020B00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Fatores de risco associados à delinquência juvenil</a:t>
                </a:r>
              </a:p>
            </p:txBody>
          </p:sp>
        </p:grp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2956A72F-3757-611D-93F5-B871FF064056}"/>
                </a:ext>
              </a:extLst>
            </p:cNvPr>
            <p:cNvGrpSpPr/>
            <p:nvPr/>
          </p:nvGrpSpPr>
          <p:grpSpPr>
            <a:xfrm>
              <a:off x="2683155" y="1805901"/>
              <a:ext cx="7074544" cy="1631216"/>
              <a:chOff x="2683155" y="1767536"/>
              <a:chExt cx="7074544" cy="1631216"/>
            </a:xfrm>
          </p:grpSpPr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C484BE74-AD99-812E-1AC1-8815DC37DB2D}"/>
                  </a:ext>
                </a:extLst>
              </p:cNvPr>
              <p:cNvSpPr txBox="1"/>
              <p:nvPr/>
            </p:nvSpPr>
            <p:spPr>
              <a:xfrm>
                <a:off x="2683155" y="1767536"/>
                <a:ext cx="2239861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PT" sz="10000" b="1">
                    <a:solidFill>
                      <a:srgbClr val="E7E6E6"/>
                    </a:solidFill>
                    <a:latin typeface="Broadway" panose="020F0502020204030204" pitchFamily="82" charset="0"/>
                  </a:rPr>
                  <a:t>02</a:t>
                </a:r>
              </a:p>
            </p:txBody>
          </p:sp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D2958FAC-918A-52F1-B72C-5AA3DA6A1E25}"/>
                  </a:ext>
                </a:extLst>
              </p:cNvPr>
              <p:cNvSpPr txBox="1"/>
              <p:nvPr/>
            </p:nvSpPr>
            <p:spPr>
              <a:xfrm>
                <a:off x="4443247" y="2398478"/>
                <a:ext cx="53144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err="1">
                    <a:latin typeface="Aptos" panose="020B0004020202020204" pitchFamily="34" charset="0"/>
                  </a:rPr>
                  <a:t>Preparar</a:t>
                </a:r>
                <a:r>
                  <a:rPr lang="en-US" sz="1800">
                    <a:latin typeface="Aptos" panose="020B0004020202020204" pitchFamily="34" charset="0"/>
                  </a:rPr>
                  <a:t> </a:t>
                </a:r>
                <a:r>
                  <a:rPr lang="en-US" sz="1800" err="1">
                    <a:latin typeface="Aptos" panose="020B0004020202020204" pitchFamily="34" charset="0"/>
                  </a:rPr>
                  <a:t>os</a:t>
                </a:r>
                <a:r>
                  <a:rPr lang="en-US" sz="1800">
                    <a:latin typeface="Aptos" panose="020B0004020202020204" pitchFamily="34" charset="0"/>
                  </a:rPr>
                  <a:t> </a:t>
                </a:r>
                <a:r>
                  <a:rPr lang="en-US" sz="1800" err="1">
                    <a:latin typeface="Aptos" panose="020B0004020202020204" pitchFamily="34" charset="0"/>
                  </a:rPr>
                  <a:t>jovens</a:t>
                </a:r>
                <a:r>
                  <a:rPr lang="en-US" sz="1800">
                    <a:latin typeface="Aptos" panose="020B0004020202020204" pitchFamily="34" charset="0"/>
                  </a:rPr>
                  <a:t> para a </a:t>
                </a:r>
                <a:r>
                  <a:rPr lang="en-US" sz="1800" err="1">
                    <a:latin typeface="Aptos" panose="020B0004020202020204" pitchFamily="34" charset="0"/>
                  </a:rPr>
                  <a:t>mudança</a:t>
                </a:r>
                <a:endParaRPr lang="en-US" sz="1800">
                  <a:latin typeface="Aptos" panose="020B0004020202020204" pitchFamily="34" charset="0"/>
                </a:endParaRPr>
              </a:p>
            </p:txBody>
          </p:sp>
        </p:grpSp>
      </p:grpSp>
      <p:sp>
        <p:nvSpPr>
          <p:cNvPr id="3" name="Rectangle 26">
            <a:extLst>
              <a:ext uri="{FF2B5EF4-FFF2-40B4-BE49-F238E27FC236}">
                <a16:creationId xmlns:a16="http://schemas.microsoft.com/office/drawing/2014/main" id="{F7E4DBC3-34A1-403A-E825-E9E25501ED96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776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35492E2-538B-E198-EBDD-5E5801E20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A43959-2AB4-B48E-57C5-DCD920906709}"/>
              </a:ext>
            </a:extLst>
          </p:cNvPr>
          <p:cNvSpPr/>
          <p:nvPr/>
        </p:nvSpPr>
        <p:spPr>
          <a:xfrm>
            <a:off x="10001335" y="5687092"/>
            <a:ext cx="2331104" cy="293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5D4E83F9-218B-7982-9360-EE38851A09CF}"/>
              </a:ext>
            </a:extLst>
          </p:cNvPr>
          <p:cNvGrpSpPr/>
          <p:nvPr/>
        </p:nvGrpSpPr>
        <p:grpSpPr>
          <a:xfrm>
            <a:off x="1031080" y="1002330"/>
            <a:ext cx="4498730" cy="792752"/>
            <a:chOff x="1031080" y="1002330"/>
            <a:chExt cx="4498730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1410D2B4-2D05-8757-FF21-72FAA8F8D2DC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CDCA2CBA-B30C-34AC-F901-49E34B2BD0F8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4225327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>
                  <a:effectLst/>
                  <a:latin typeface="Aptos Black" panose="020B0004020202020204" pitchFamily="34" charset="0"/>
                </a:rPr>
                <a:t>Conteúdos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9B21CACC-2D80-DA59-D698-9072DA932FC5}"/>
              </a:ext>
            </a:extLst>
          </p:cNvPr>
          <p:cNvSpPr txBox="1"/>
          <p:nvPr/>
        </p:nvSpPr>
        <p:spPr>
          <a:xfrm>
            <a:off x="1515235" y="2822839"/>
            <a:ext cx="53144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just">
              <a:lnSpc>
                <a:spcPct val="100000"/>
              </a:lnSpc>
              <a:spcAft>
                <a:spcPts val="800"/>
              </a:spcAft>
            </a:pPr>
            <a:r>
              <a:rPr lang="pt-PT" sz="1800" b="0" i="0" strike="sngStrike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A importância deste módulo na formação de mentores está relacionada com a especificidade da população do Estabelecimento Prisional de Leiria Jovens (EPL-J), composta por jovens adultos a cumprir penas privativas de liberdade. </a:t>
            </a:r>
            <a:endParaRPr lang="pt-PT" sz="1800" strike="sngStrike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6">
            <a:extLst>
              <a:ext uri="{FF2B5EF4-FFF2-40B4-BE49-F238E27FC236}">
                <a16:creationId xmlns:a16="http://schemas.microsoft.com/office/drawing/2014/main" id="{B0CAAE93-5222-9622-5A7D-57DB7AF0FD80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400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DF43F-2D38-13A3-B581-82B0EC14A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1C0C6E-F868-C116-4E90-EC300EF64101}"/>
              </a:ext>
            </a:extLst>
          </p:cNvPr>
          <p:cNvSpPr/>
          <p:nvPr/>
        </p:nvSpPr>
        <p:spPr>
          <a:xfrm>
            <a:off x="10001335" y="5687092"/>
            <a:ext cx="2331104" cy="293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719868E8-BFEB-6ED7-8816-F82409631F28}"/>
              </a:ext>
            </a:extLst>
          </p:cNvPr>
          <p:cNvGrpSpPr/>
          <p:nvPr/>
        </p:nvGrpSpPr>
        <p:grpSpPr>
          <a:xfrm>
            <a:off x="1031080" y="1002330"/>
            <a:ext cx="9596663" cy="792752"/>
            <a:chOff x="1031080" y="1002330"/>
            <a:chExt cx="9596663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9B178B7D-543C-E48D-1292-4CED31750392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13249ECF-6399-DAB7-58C3-7BADAA45BD72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9323260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 err="1">
                  <a:effectLst/>
                  <a:latin typeface="Aptos Black" panose="020B0004020202020204" pitchFamily="34" charset="0"/>
                </a:rPr>
                <a:t>Atividade</a:t>
              </a:r>
              <a:r>
                <a:rPr lang="en-US" sz="3600" i="0">
                  <a:effectLst/>
                  <a:latin typeface="Aptos Black" panose="020B0004020202020204" pitchFamily="34" charset="0"/>
                </a:rPr>
                <a:t> – </a:t>
              </a:r>
              <a:r>
                <a:rPr lang="en-US" sz="3600" i="0" err="1">
                  <a:effectLst/>
                  <a:latin typeface="Aptos Black" panose="020B0004020202020204" pitchFamily="34" charset="0"/>
                </a:rPr>
                <a:t>Árvore</a:t>
              </a:r>
              <a:r>
                <a:rPr lang="en-US" sz="3600" i="0">
                  <a:effectLst/>
                  <a:latin typeface="Aptos Black" panose="020B0004020202020204" pitchFamily="34" charset="0"/>
                </a:rPr>
                <a:t> de </a:t>
              </a:r>
              <a:r>
                <a:rPr lang="en-US" sz="3600" i="0" err="1">
                  <a:effectLst/>
                  <a:latin typeface="Aptos Black" panose="020B0004020202020204" pitchFamily="34" charset="0"/>
                </a:rPr>
                <a:t>problemas</a:t>
              </a:r>
              <a:r>
                <a:rPr lang="en-US" sz="3600" i="0">
                  <a:effectLst/>
                  <a:latin typeface="Aptos Black" panose="020B0004020202020204" pitchFamily="34" charset="0"/>
                </a:rPr>
                <a:t> (e </a:t>
              </a:r>
              <a:r>
                <a:rPr lang="en-US" sz="3600" i="0" err="1">
                  <a:effectLst/>
                  <a:latin typeface="Aptos Black" panose="020B0004020202020204" pitchFamily="34" charset="0"/>
                </a:rPr>
                <a:t>soluções</a:t>
              </a:r>
              <a:r>
                <a:rPr lang="en-US" sz="3600" i="0">
                  <a:effectLst/>
                  <a:latin typeface="Aptos Black" panose="020B0004020202020204" pitchFamily="34" charset="0"/>
                </a:rPr>
                <a:t>)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F9792534-DA77-3C3A-0219-A829AFD2BAEC}"/>
              </a:ext>
            </a:extLst>
          </p:cNvPr>
          <p:cNvSpPr txBox="1"/>
          <p:nvPr/>
        </p:nvSpPr>
        <p:spPr>
          <a:xfrm>
            <a:off x="1031080" y="2246217"/>
            <a:ext cx="53144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just">
              <a:lnSpc>
                <a:spcPct val="100000"/>
              </a:lnSpc>
              <a:spcAft>
                <a:spcPts val="800"/>
              </a:spcAft>
            </a:pPr>
            <a:r>
              <a:rPr lang="pt-PT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Formandos identificam um </a:t>
            </a:r>
            <a:r>
              <a:rPr lang="pt-PT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perfil-tipo</a:t>
            </a:r>
            <a:r>
              <a:rPr lang="pt-PT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de um jovem do EPL-J, identificando:</a:t>
            </a:r>
          </a:p>
          <a:p>
            <a:pPr marL="321945" marR="36195" indent="-285750" algn="just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sz="180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que está na raiz?</a:t>
            </a:r>
          </a:p>
          <a:p>
            <a:pPr marL="321945" marR="36195" indent="-285750" algn="just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 o problema gerado?</a:t>
            </a:r>
          </a:p>
          <a:p>
            <a:pPr marL="321945" marR="36195" indent="-285750" algn="just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sz="180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Como é que esse problema se manifesta no EP?</a:t>
            </a:r>
          </a:p>
        </p:txBody>
      </p:sp>
      <p:sp>
        <p:nvSpPr>
          <p:cNvPr id="3" name="Rectangle 26">
            <a:extLst>
              <a:ext uri="{FF2B5EF4-FFF2-40B4-BE49-F238E27FC236}">
                <a16:creationId xmlns:a16="http://schemas.microsoft.com/office/drawing/2014/main" id="{414921EA-63B5-D176-E64C-0A9651676224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E3D6398-DD83-D654-DFBF-AE2F3F017133}"/>
              </a:ext>
            </a:extLst>
          </p:cNvPr>
          <p:cNvGrpSpPr/>
          <p:nvPr/>
        </p:nvGrpSpPr>
        <p:grpSpPr>
          <a:xfrm>
            <a:off x="6671132" y="2246217"/>
            <a:ext cx="4404700" cy="3717488"/>
            <a:chOff x="6439888" y="2303367"/>
            <a:chExt cx="4404700" cy="3717488"/>
          </a:xfrm>
        </p:grpSpPr>
        <p:sp>
          <p:nvSpPr>
            <p:cNvPr id="9" name="CaixaDeTexto 3">
              <a:extLst>
                <a:ext uri="{FF2B5EF4-FFF2-40B4-BE49-F238E27FC236}">
                  <a16:creationId xmlns:a16="http://schemas.microsoft.com/office/drawing/2014/main" id="{48226A24-9612-3FBB-3EE0-3A9CA190D3B4}"/>
                </a:ext>
              </a:extLst>
            </p:cNvPr>
            <p:cNvSpPr txBox="1"/>
            <p:nvPr/>
          </p:nvSpPr>
          <p:spPr>
            <a:xfrm>
              <a:off x="9020326" y="2303367"/>
              <a:ext cx="1824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" marR="36195" algn="just">
                <a:lnSpc>
                  <a:spcPct val="100000"/>
                </a:lnSpc>
                <a:spcAft>
                  <a:spcPts val="800"/>
                </a:spcAft>
              </a:pPr>
              <a:r>
                <a:rPr lang="pt-PT" dirty="0">
                  <a:solidFill>
                    <a:srgbClr val="00B4B0"/>
                  </a:solidFill>
                  <a:latin typeface="Aptos" panose="020B0004020202020204" pitchFamily="34" charset="0"/>
                </a:rPr>
                <a:t>Efeitos no EPL-J</a:t>
              </a:r>
              <a:endParaRPr lang="pt-PT" sz="1800" dirty="0">
                <a:solidFill>
                  <a:srgbClr val="00B4B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BA5B92-2F40-93BB-77C4-76107F3306B1}"/>
                </a:ext>
              </a:extLst>
            </p:cNvPr>
            <p:cNvSpPr txBox="1"/>
            <p:nvPr/>
          </p:nvSpPr>
          <p:spPr>
            <a:xfrm>
              <a:off x="7013956" y="5651523"/>
              <a:ext cx="22402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6195" marR="36195" algn="just">
                <a:lnSpc>
                  <a:spcPct val="100000"/>
                </a:lnSpc>
                <a:spcAft>
                  <a:spcPts val="800"/>
                </a:spcAft>
              </a:pPr>
              <a:r>
                <a:rPr lang="pt-PT" b="0" i="0" dirty="0">
                  <a:solidFill>
                    <a:srgbClr val="FFC000"/>
                  </a:solidFill>
                  <a:effectLst/>
                  <a:latin typeface="Aptos" panose="020B0004020202020204" pitchFamily="34" charset="0"/>
                </a:rPr>
                <a:t>Raiz dos problemas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72AE98-2830-7876-2CE8-E73466B8A51F}"/>
                </a:ext>
              </a:extLst>
            </p:cNvPr>
            <p:cNvSpPr txBox="1"/>
            <p:nvPr/>
          </p:nvSpPr>
          <p:spPr>
            <a:xfrm>
              <a:off x="8812019" y="4160841"/>
              <a:ext cx="20325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6195" marR="36195" algn="just">
                <a:lnSpc>
                  <a:spcPct val="100000"/>
                </a:lnSpc>
                <a:spcAft>
                  <a:spcPts val="800"/>
                </a:spcAft>
              </a:pPr>
              <a:r>
                <a:rPr lang="pt-PT" dirty="0">
                  <a:solidFill>
                    <a:srgbClr val="EB7C69"/>
                  </a:solidFill>
                  <a:latin typeface="Aptos" panose="020B0004020202020204" pitchFamily="34" charset="0"/>
                </a:rPr>
                <a:t>Problemas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FC46BB6-3A98-0DD6-2C9B-A174743BE11E}"/>
                </a:ext>
              </a:extLst>
            </p:cNvPr>
            <p:cNvGrpSpPr/>
            <p:nvPr/>
          </p:nvGrpSpPr>
          <p:grpSpPr>
            <a:xfrm>
              <a:off x="6439888" y="2303367"/>
              <a:ext cx="3388416" cy="3381552"/>
              <a:chOff x="6439888" y="2303368"/>
              <a:chExt cx="3388416" cy="3381552"/>
            </a:xfrm>
          </p:grpSpPr>
          <p:pic>
            <p:nvPicPr>
              <p:cNvPr id="6" name="Graphic 5" descr="Tree With Roots outline">
                <a:extLst>
                  <a:ext uri="{FF2B5EF4-FFF2-40B4-BE49-F238E27FC236}">
                    <a16:creationId xmlns:a16="http://schemas.microsoft.com/office/drawing/2014/main" id="{C388D731-FCBA-B186-C386-9376A3BA73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-1" b="46733"/>
              <a:stretch/>
            </p:blipFill>
            <p:spPr>
              <a:xfrm>
                <a:off x="6446750" y="2303368"/>
                <a:ext cx="3381554" cy="1801274"/>
              </a:xfrm>
              <a:prstGeom prst="rect">
                <a:avLst/>
              </a:prstGeom>
            </p:spPr>
          </p:pic>
          <p:pic>
            <p:nvPicPr>
              <p:cNvPr id="16" name="Graphic 15" descr="Tree With Roots outline">
                <a:extLst>
                  <a:ext uri="{FF2B5EF4-FFF2-40B4-BE49-F238E27FC236}">
                    <a16:creationId xmlns:a16="http://schemas.microsoft.com/office/drawing/2014/main" id="{5E740C9A-B811-8741-7DFD-E680BE306E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53267" b="26944"/>
              <a:stretch/>
            </p:blipFill>
            <p:spPr>
              <a:xfrm>
                <a:off x="6446750" y="4104641"/>
                <a:ext cx="3381554" cy="669134"/>
              </a:xfrm>
              <a:prstGeom prst="rect">
                <a:avLst/>
              </a:prstGeom>
            </p:spPr>
          </p:pic>
          <p:pic>
            <p:nvPicPr>
              <p:cNvPr id="18" name="Graphic 17" descr="Tree With Roots outline">
                <a:extLst>
                  <a:ext uri="{FF2B5EF4-FFF2-40B4-BE49-F238E27FC236}">
                    <a16:creationId xmlns:a16="http://schemas.microsoft.com/office/drawing/2014/main" id="{9409A707-E9B6-A55E-05FF-F9DF8CAF0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t="73055"/>
              <a:stretch/>
            </p:blipFill>
            <p:spPr>
              <a:xfrm>
                <a:off x="6439888" y="4773775"/>
                <a:ext cx="3381554" cy="91114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6284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F3B74C8-6904-7E43-5A36-59F33F913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240A72-54EE-ADF0-EEDF-8129B78A614C}"/>
              </a:ext>
            </a:extLst>
          </p:cNvPr>
          <p:cNvSpPr/>
          <p:nvPr/>
        </p:nvSpPr>
        <p:spPr>
          <a:xfrm>
            <a:off x="10001335" y="5687092"/>
            <a:ext cx="2331104" cy="293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A749DDFA-40B5-928D-6F76-B5641943AFA9}"/>
              </a:ext>
            </a:extLst>
          </p:cNvPr>
          <p:cNvGrpSpPr/>
          <p:nvPr/>
        </p:nvGrpSpPr>
        <p:grpSpPr>
          <a:xfrm>
            <a:off x="1031080" y="1002330"/>
            <a:ext cx="9596663" cy="792752"/>
            <a:chOff x="1031080" y="1002330"/>
            <a:chExt cx="9596663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5730893D-09C7-BE36-B8CA-8BE01EE9B165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D249A2BF-5362-A90B-1B8B-C30B845CAB5A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9323260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 err="1">
                  <a:effectLst/>
                  <a:latin typeface="Aptos Black" panose="020B0004020202020204" pitchFamily="34" charset="0"/>
                </a:rPr>
                <a:t>Atividade</a:t>
              </a:r>
              <a:r>
                <a:rPr lang="en-US" sz="3600" i="0">
                  <a:effectLst/>
                  <a:latin typeface="Aptos Black" panose="020B0004020202020204" pitchFamily="34" charset="0"/>
                </a:rPr>
                <a:t> – </a:t>
              </a:r>
              <a:r>
                <a:rPr lang="en-US" sz="3600" i="0" err="1">
                  <a:effectLst/>
                  <a:latin typeface="Aptos Black" panose="020B0004020202020204" pitchFamily="34" charset="0"/>
                </a:rPr>
                <a:t>Árvore</a:t>
              </a:r>
              <a:r>
                <a:rPr lang="en-US" sz="3600" i="0">
                  <a:effectLst/>
                  <a:latin typeface="Aptos Black" panose="020B0004020202020204" pitchFamily="34" charset="0"/>
                </a:rPr>
                <a:t> de </a:t>
              </a:r>
              <a:r>
                <a:rPr lang="en-US" sz="3600" i="0" err="1">
                  <a:effectLst/>
                  <a:latin typeface="Aptos Black" panose="020B0004020202020204" pitchFamily="34" charset="0"/>
                </a:rPr>
                <a:t>problemas</a:t>
              </a:r>
              <a:r>
                <a:rPr lang="en-US" sz="3600" i="0">
                  <a:effectLst/>
                  <a:latin typeface="Aptos Black" panose="020B0004020202020204" pitchFamily="34" charset="0"/>
                </a:rPr>
                <a:t> (e </a:t>
              </a:r>
              <a:r>
                <a:rPr lang="en-US" sz="3600" i="0" err="1">
                  <a:effectLst/>
                  <a:latin typeface="Aptos Black" panose="020B0004020202020204" pitchFamily="34" charset="0"/>
                </a:rPr>
                <a:t>soluções</a:t>
              </a:r>
              <a:r>
                <a:rPr lang="en-US" sz="3600" i="0">
                  <a:effectLst/>
                  <a:latin typeface="Aptos Black" panose="020B0004020202020204" pitchFamily="34" charset="0"/>
                </a:rPr>
                <a:t>)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DF2045BE-3C40-3DF6-2C70-B347CE821299}"/>
              </a:ext>
            </a:extLst>
          </p:cNvPr>
          <p:cNvSpPr txBox="1"/>
          <p:nvPr/>
        </p:nvSpPr>
        <p:spPr>
          <a:xfrm>
            <a:off x="1031080" y="2246217"/>
            <a:ext cx="53144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just">
              <a:lnSpc>
                <a:spcPct val="100000"/>
              </a:lnSpc>
              <a:spcAft>
                <a:spcPts val="800"/>
              </a:spcAft>
            </a:pPr>
            <a:r>
              <a:rPr lang="pt-PT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Formandos identificam um </a:t>
            </a:r>
            <a:r>
              <a:rPr lang="pt-PT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perfil-tipo</a:t>
            </a:r>
            <a:r>
              <a:rPr lang="pt-PT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de um jovem do EPL-J, identificando:</a:t>
            </a:r>
          </a:p>
          <a:p>
            <a:pPr marL="321945" marR="36195" indent="-285750" algn="just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sz="180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que está na raiz?</a:t>
            </a:r>
          </a:p>
          <a:p>
            <a:pPr marL="321945" marR="36195" indent="-285750" algn="just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 o problema gerado?</a:t>
            </a:r>
          </a:p>
          <a:p>
            <a:pPr marL="321945" marR="36195" indent="-285750" algn="just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sz="180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Como é que esse problema se manifesta no EP?</a:t>
            </a:r>
          </a:p>
        </p:txBody>
      </p:sp>
      <p:sp>
        <p:nvSpPr>
          <p:cNvPr id="3" name="Rectangle 26">
            <a:extLst>
              <a:ext uri="{FF2B5EF4-FFF2-40B4-BE49-F238E27FC236}">
                <a16:creationId xmlns:a16="http://schemas.microsoft.com/office/drawing/2014/main" id="{E5B70DF7-0153-A52E-6255-C84A0EFCCA7B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1A2EF46-52B4-E145-0A50-00E379416EA4}"/>
              </a:ext>
            </a:extLst>
          </p:cNvPr>
          <p:cNvGrpSpPr/>
          <p:nvPr/>
        </p:nvGrpSpPr>
        <p:grpSpPr>
          <a:xfrm>
            <a:off x="6671132" y="2246217"/>
            <a:ext cx="4404700" cy="3994487"/>
            <a:chOff x="6439888" y="2303367"/>
            <a:chExt cx="4404700" cy="3994487"/>
          </a:xfrm>
        </p:grpSpPr>
        <p:sp>
          <p:nvSpPr>
            <p:cNvPr id="9" name="CaixaDeTexto 3">
              <a:extLst>
                <a:ext uri="{FF2B5EF4-FFF2-40B4-BE49-F238E27FC236}">
                  <a16:creationId xmlns:a16="http://schemas.microsoft.com/office/drawing/2014/main" id="{96C0A6D6-AE85-E103-A1B7-C89DE93DECFF}"/>
                </a:ext>
              </a:extLst>
            </p:cNvPr>
            <p:cNvSpPr txBox="1"/>
            <p:nvPr/>
          </p:nvSpPr>
          <p:spPr>
            <a:xfrm>
              <a:off x="9020326" y="2303367"/>
              <a:ext cx="18242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" marR="36195" algn="just">
                <a:lnSpc>
                  <a:spcPct val="100000"/>
                </a:lnSpc>
                <a:spcAft>
                  <a:spcPts val="800"/>
                </a:spcAft>
              </a:pPr>
              <a:r>
                <a:rPr lang="pt-PT">
                  <a:solidFill>
                    <a:srgbClr val="00B4B0"/>
                  </a:solidFill>
                  <a:latin typeface="Aptos" panose="020B0004020202020204" pitchFamily="34" charset="0"/>
                </a:rPr>
                <a:t>Post-its verde – efeitos no EPL-J</a:t>
              </a:r>
              <a:endParaRPr lang="pt-PT" sz="1800">
                <a:solidFill>
                  <a:srgbClr val="00B4B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14C4F1-5060-3F99-35AD-9105AB91CA26}"/>
                </a:ext>
              </a:extLst>
            </p:cNvPr>
            <p:cNvSpPr txBox="1"/>
            <p:nvPr/>
          </p:nvSpPr>
          <p:spPr>
            <a:xfrm>
              <a:off x="7013956" y="5651523"/>
              <a:ext cx="22402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6195" marR="36195" algn="just">
                <a:lnSpc>
                  <a:spcPct val="100000"/>
                </a:lnSpc>
                <a:spcAft>
                  <a:spcPts val="800"/>
                </a:spcAft>
              </a:pPr>
              <a:r>
                <a:rPr lang="pt-PT" b="0" i="0">
                  <a:solidFill>
                    <a:srgbClr val="FFC000"/>
                  </a:solidFill>
                  <a:effectLst/>
                  <a:latin typeface="Aptos" panose="020B0004020202020204" pitchFamily="34" charset="0"/>
                </a:rPr>
                <a:t>Post-its amarelos – raiz dos problemas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0CCD79-7D45-3210-0E80-22FBA7BAB4B9}"/>
                </a:ext>
              </a:extLst>
            </p:cNvPr>
            <p:cNvSpPr txBox="1"/>
            <p:nvPr/>
          </p:nvSpPr>
          <p:spPr>
            <a:xfrm>
              <a:off x="8812019" y="4160841"/>
              <a:ext cx="203256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6195" marR="36195" algn="just">
                <a:lnSpc>
                  <a:spcPct val="100000"/>
                </a:lnSpc>
                <a:spcAft>
                  <a:spcPts val="800"/>
                </a:spcAft>
              </a:pPr>
              <a:r>
                <a:rPr lang="pt-PT" dirty="0">
                  <a:solidFill>
                    <a:srgbClr val="EB7C69"/>
                  </a:solidFill>
                  <a:latin typeface="Aptos" panose="020B0004020202020204" pitchFamily="34" charset="0"/>
                </a:rPr>
                <a:t>Post-its rosa – problemas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5442212-9AC6-F9E1-4D76-122B0F2090C4}"/>
                </a:ext>
              </a:extLst>
            </p:cNvPr>
            <p:cNvGrpSpPr/>
            <p:nvPr/>
          </p:nvGrpSpPr>
          <p:grpSpPr>
            <a:xfrm>
              <a:off x="6439888" y="2303367"/>
              <a:ext cx="3388416" cy="3381552"/>
              <a:chOff x="6439888" y="2303368"/>
              <a:chExt cx="3388416" cy="3381552"/>
            </a:xfrm>
          </p:grpSpPr>
          <p:pic>
            <p:nvPicPr>
              <p:cNvPr id="6" name="Graphic 5" descr="Tree With Roots outline">
                <a:extLst>
                  <a:ext uri="{FF2B5EF4-FFF2-40B4-BE49-F238E27FC236}">
                    <a16:creationId xmlns:a16="http://schemas.microsoft.com/office/drawing/2014/main" id="{1C7C19EF-F722-B61A-66B0-326063663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-1" b="46733"/>
              <a:stretch/>
            </p:blipFill>
            <p:spPr>
              <a:xfrm>
                <a:off x="6446750" y="2303368"/>
                <a:ext cx="3381554" cy="1801274"/>
              </a:xfrm>
              <a:prstGeom prst="rect">
                <a:avLst/>
              </a:prstGeom>
            </p:spPr>
          </p:pic>
          <p:pic>
            <p:nvPicPr>
              <p:cNvPr id="16" name="Graphic 15" descr="Tree With Roots outline">
                <a:extLst>
                  <a:ext uri="{FF2B5EF4-FFF2-40B4-BE49-F238E27FC236}">
                    <a16:creationId xmlns:a16="http://schemas.microsoft.com/office/drawing/2014/main" id="{F2AA0B77-C8A7-E207-937D-0B297B55A5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53267" b="26944"/>
              <a:stretch/>
            </p:blipFill>
            <p:spPr>
              <a:xfrm>
                <a:off x="6446750" y="4104641"/>
                <a:ext cx="3381554" cy="669134"/>
              </a:xfrm>
              <a:prstGeom prst="rect">
                <a:avLst/>
              </a:prstGeom>
            </p:spPr>
          </p:pic>
          <p:pic>
            <p:nvPicPr>
              <p:cNvPr id="18" name="Graphic 17" descr="Tree With Roots outline">
                <a:extLst>
                  <a:ext uri="{FF2B5EF4-FFF2-40B4-BE49-F238E27FC236}">
                    <a16:creationId xmlns:a16="http://schemas.microsoft.com/office/drawing/2014/main" id="{C3218EFA-CAD9-219C-C5C6-16154B7745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t="73055"/>
              <a:stretch/>
            </p:blipFill>
            <p:spPr>
              <a:xfrm>
                <a:off x="6439888" y="4773775"/>
                <a:ext cx="3381554" cy="91114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9571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44915-E5D5-FC22-0EEF-0D7A9B84B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00AC38-A6D6-8862-0D5D-D9C889EB8C3B}"/>
              </a:ext>
            </a:extLst>
          </p:cNvPr>
          <p:cNvSpPr/>
          <p:nvPr/>
        </p:nvSpPr>
        <p:spPr>
          <a:xfrm>
            <a:off x="10001335" y="5687092"/>
            <a:ext cx="2331104" cy="293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D7AF3B12-181E-43CE-F922-F7B615425BE9}"/>
              </a:ext>
            </a:extLst>
          </p:cNvPr>
          <p:cNvGrpSpPr/>
          <p:nvPr/>
        </p:nvGrpSpPr>
        <p:grpSpPr>
          <a:xfrm>
            <a:off x="1031080" y="1002330"/>
            <a:ext cx="9596663" cy="792752"/>
            <a:chOff x="1031080" y="1002330"/>
            <a:chExt cx="9596663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82039B77-A7A6-58A3-75B6-81881DAF86FC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8595AB0A-A89D-4479-840D-72E1B21944D8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9323260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>
                  <a:effectLst/>
                  <a:latin typeface="Aptos Black" panose="020B0004020202020204" pitchFamily="34" charset="0"/>
                </a:rPr>
                <a:t>Atividade</a:t>
              </a:r>
              <a:r>
                <a:rPr lang="en-US" sz="3600">
                  <a:latin typeface="Aptos Black" panose="020B0004020202020204" pitchFamily="34" charset="0"/>
                </a:rPr>
                <a:t>:</a:t>
              </a:r>
              <a:r>
                <a:rPr lang="en-US" sz="3600" i="0">
                  <a:effectLst/>
                  <a:latin typeface="Aptos Black" panose="020B0004020202020204" pitchFamily="34" charset="0"/>
                </a:rPr>
                <a:t> </a:t>
              </a:r>
              <a:r>
                <a:rPr lang="en-US" sz="3600" i="0" err="1">
                  <a:effectLst/>
                  <a:latin typeface="Aptos Black" panose="020B0004020202020204" pitchFamily="34" charset="0"/>
                </a:rPr>
                <a:t>Árvore</a:t>
              </a:r>
              <a:r>
                <a:rPr lang="en-US" sz="3600" i="0">
                  <a:effectLst/>
                  <a:latin typeface="Aptos Black" panose="020B0004020202020204" pitchFamily="34" charset="0"/>
                </a:rPr>
                <a:t> de problemas (e </a:t>
              </a:r>
              <a:r>
                <a:rPr lang="en-US" sz="3600" i="0" err="1">
                  <a:effectLst/>
                  <a:latin typeface="Aptos Black" panose="020B0004020202020204" pitchFamily="34" charset="0"/>
                </a:rPr>
                <a:t>soluções</a:t>
              </a:r>
              <a:r>
                <a:rPr lang="en-US" sz="3600" i="0">
                  <a:effectLst/>
                  <a:latin typeface="Aptos Black" panose="020B0004020202020204" pitchFamily="34" charset="0"/>
                </a:rPr>
                <a:t>)</a:t>
              </a:r>
            </a:p>
          </p:txBody>
        </p:sp>
      </p:grpSp>
      <p:sp>
        <p:nvSpPr>
          <p:cNvPr id="3" name="Rectangle 26">
            <a:extLst>
              <a:ext uri="{FF2B5EF4-FFF2-40B4-BE49-F238E27FC236}">
                <a16:creationId xmlns:a16="http://schemas.microsoft.com/office/drawing/2014/main" id="{B2A7732A-FFCA-662F-8038-2B8C4FDC9D20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FAA4FBA-0E2F-51C2-CC77-8DD18D937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1" r="23747"/>
          <a:stretch/>
        </p:blipFill>
        <p:spPr>
          <a:xfrm>
            <a:off x="4363678" y="2105518"/>
            <a:ext cx="3204869" cy="413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8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4D1E15D-29E5-260A-049D-F44C8CF48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C7CFDC-51FB-1C0F-1EF9-DB7BC1E317D0}"/>
              </a:ext>
            </a:extLst>
          </p:cNvPr>
          <p:cNvSpPr/>
          <p:nvPr/>
        </p:nvSpPr>
        <p:spPr>
          <a:xfrm>
            <a:off x="10001335" y="5687092"/>
            <a:ext cx="2331104" cy="293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6B11D1B1-D38B-3FD1-5EA9-68DA27F6638A}"/>
              </a:ext>
            </a:extLst>
          </p:cNvPr>
          <p:cNvGrpSpPr/>
          <p:nvPr/>
        </p:nvGrpSpPr>
        <p:grpSpPr>
          <a:xfrm>
            <a:off x="1031080" y="1002330"/>
            <a:ext cx="9596663" cy="792752"/>
            <a:chOff x="1031080" y="1002330"/>
            <a:chExt cx="9596663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5F5A2C2A-E9E8-3F8E-9D09-244A8A140EA6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2941478E-33D8-30AC-B841-89A75AEED28A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9323260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 dirty="0" err="1">
                  <a:effectLst/>
                  <a:latin typeface="Aptos Black" panose="020B0004020202020204" pitchFamily="34" charset="0"/>
                </a:rPr>
                <a:t>Conclusões</a:t>
              </a:r>
              <a:endParaRPr lang="en-US" sz="3600" i="0" dirty="0">
                <a:effectLst/>
                <a:latin typeface="Aptos Black" panose="020B0004020202020204" pitchFamily="34" charset="0"/>
              </a:endParaRPr>
            </a:p>
          </p:txBody>
        </p:sp>
      </p:grpSp>
      <p:sp>
        <p:nvSpPr>
          <p:cNvPr id="3" name="Rectangle 26">
            <a:extLst>
              <a:ext uri="{FF2B5EF4-FFF2-40B4-BE49-F238E27FC236}">
                <a16:creationId xmlns:a16="http://schemas.microsoft.com/office/drawing/2014/main" id="{32D57556-FC0F-01AC-00FE-5B4CAD250FE7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485758-DAC5-1B5A-5716-6CDA3CCCC774}"/>
              </a:ext>
            </a:extLst>
          </p:cNvPr>
          <p:cNvSpPr txBox="1"/>
          <p:nvPr/>
        </p:nvSpPr>
        <p:spPr>
          <a:xfrm>
            <a:off x="1393649" y="2520239"/>
            <a:ext cx="7732063" cy="388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just">
              <a:lnSpc>
                <a:spcPct val="100000"/>
              </a:lnSpc>
              <a:spcAft>
                <a:spcPts val="800"/>
              </a:spcAft>
            </a:pPr>
            <a:r>
              <a:rPr lang="pt-PT" sz="2000" b="1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“Is </a:t>
            </a:r>
            <a:r>
              <a:rPr lang="pt-PT" sz="2000" b="1" i="0" dirty="0" err="1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it</a:t>
            </a:r>
            <a:r>
              <a:rPr lang="pt-PT" sz="2000" b="1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pt-PT" sz="2000" b="1" i="0" dirty="0" err="1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good</a:t>
            </a:r>
            <a:r>
              <a:rPr lang="pt-PT" sz="2000" b="1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 to </a:t>
            </a:r>
            <a:r>
              <a:rPr lang="pt-PT" sz="2000" b="1" i="0" dirty="0" err="1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be</a:t>
            </a:r>
            <a:r>
              <a:rPr lang="pt-PT" sz="2000" b="1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pt-PT" sz="2000" b="1" i="0" dirty="0" err="1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bad</a:t>
            </a:r>
            <a:r>
              <a:rPr lang="pt-PT" sz="2000" b="1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?” (vantagens do desvio)</a:t>
            </a:r>
          </a:p>
          <a:p>
            <a:pPr marL="836295" marR="36195" lvl="1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Maior número parceiros</a:t>
            </a:r>
          </a:p>
          <a:p>
            <a:pPr marL="836295" marR="36195" lvl="1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rgbClr val="000000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Exemplos de figuras-modelo (futebol, música, etc.)</a:t>
            </a:r>
          </a:p>
          <a:p>
            <a:pPr marL="379095" marR="36195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rgbClr val="000000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família, os grupos de pares e a sociedade são veículos fundamentais na transmissão de comportamentos pro e antissociais.</a:t>
            </a:r>
          </a:p>
          <a:p>
            <a:pPr marL="379095" marR="36195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sz="2000" b="1" dirty="0">
                <a:solidFill>
                  <a:srgbClr val="000000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Comportamento </a:t>
            </a:r>
            <a:r>
              <a:rPr lang="pt-PT" sz="2000" b="1" dirty="0" err="1">
                <a:solidFill>
                  <a:srgbClr val="000000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prossocial</a:t>
            </a:r>
            <a:r>
              <a:rPr lang="pt-PT" sz="2000" b="1" dirty="0">
                <a:solidFill>
                  <a:srgbClr val="000000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muitas vezes, não traz vantagens</a:t>
            </a:r>
          </a:p>
          <a:p>
            <a:pPr marL="379095" marR="36195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pt-PT" sz="2000" dirty="0">
              <a:solidFill>
                <a:srgbClr val="000000"/>
              </a:solidFill>
              <a:latin typeface="Franklin Gothic Book" panose="020B0503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36295" marR="36195" lvl="1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pt-PT" sz="2000" b="1" dirty="0">
              <a:solidFill>
                <a:srgbClr val="000000"/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36295" marR="36195" lvl="1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pt-PT" sz="2000" b="1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50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34C27-838C-90D1-646C-AFF5FEA8B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>
            <a:extLst>
              <a:ext uri="{FF2B5EF4-FFF2-40B4-BE49-F238E27FC236}">
                <a16:creationId xmlns:a16="http://schemas.microsoft.com/office/drawing/2014/main" id="{EBB3FB62-2683-3E01-5EC7-D53BB4CD8A7B}"/>
              </a:ext>
            </a:extLst>
          </p:cNvPr>
          <p:cNvGrpSpPr/>
          <p:nvPr/>
        </p:nvGrpSpPr>
        <p:grpSpPr>
          <a:xfrm>
            <a:off x="1031080" y="1002330"/>
            <a:ext cx="9667400" cy="792752"/>
            <a:chOff x="1031080" y="1002330"/>
            <a:chExt cx="9667400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15B7114A-F31F-E485-A0B3-DDADEEBD5B17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3A8D7CA9-B5F3-5DAA-BB32-4D47E5EE89DB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9393997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 err="1">
                  <a:effectLst/>
                  <a:latin typeface="Aptos Black" panose="020B0004020202020204" pitchFamily="34" charset="0"/>
                </a:rPr>
                <a:t>Delinquência</a:t>
              </a:r>
              <a:r>
                <a:rPr lang="en-US" sz="3600" i="0">
                  <a:effectLst/>
                  <a:latin typeface="Aptos Black" panose="020B0004020202020204" pitchFamily="34" charset="0"/>
                </a:rPr>
                <a:t> </a:t>
              </a:r>
              <a:r>
                <a:rPr lang="en-US" sz="3600" i="0" err="1">
                  <a:effectLst/>
                  <a:latin typeface="Aptos Black" panose="020B0004020202020204" pitchFamily="34" charset="0"/>
                </a:rPr>
                <a:t>juvenil</a:t>
              </a:r>
              <a:endParaRPr lang="en-US" sz="3600" i="0">
                <a:effectLst/>
                <a:latin typeface="Aptos Black" panose="020B0004020202020204" pitchFamily="34" charset="0"/>
              </a:endParaRPr>
            </a:p>
          </p:txBody>
        </p:sp>
      </p:grpSp>
      <p:sp>
        <p:nvSpPr>
          <p:cNvPr id="3" name="Rectangle 26">
            <a:extLst>
              <a:ext uri="{FF2B5EF4-FFF2-40B4-BE49-F238E27FC236}">
                <a16:creationId xmlns:a16="http://schemas.microsoft.com/office/drawing/2014/main" id="{06FF1492-FA1F-2536-FCA7-913F8152A0BD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13" name="Marcador de Posição de Conteúdo 4">
            <a:extLst>
              <a:ext uri="{FF2B5EF4-FFF2-40B4-BE49-F238E27FC236}">
                <a16:creationId xmlns:a16="http://schemas.microsoft.com/office/drawing/2014/main" id="{F96ECA72-685A-3A6D-03A2-F19ABC9947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3287497"/>
              </p:ext>
            </p:extLst>
          </p:nvPr>
        </p:nvGraphicFramePr>
        <p:xfrm>
          <a:off x="2482742" y="2825972"/>
          <a:ext cx="7037477" cy="3239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7638207-8E4E-5780-4314-8C7C9D25CACE}"/>
              </a:ext>
            </a:extLst>
          </p:cNvPr>
          <p:cNvSpPr txBox="1"/>
          <p:nvPr/>
        </p:nvSpPr>
        <p:spPr>
          <a:xfrm>
            <a:off x="1304483" y="2125861"/>
            <a:ext cx="7532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0" i="0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A </a:t>
            </a:r>
            <a:r>
              <a:rPr lang="pt-PT" sz="1800" b="1" i="0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delinquência juvenil </a:t>
            </a:r>
            <a:r>
              <a:rPr lang="pt-PT" sz="1800" b="0" i="0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é um fenómeno multidimensional, que resulta de:</a:t>
            </a:r>
            <a:r>
              <a:rPr lang="pt-PT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876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0105F-93E0-95A0-53C7-F38C024AF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>
            <a:extLst>
              <a:ext uri="{FF2B5EF4-FFF2-40B4-BE49-F238E27FC236}">
                <a16:creationId xmlns:a16="http://schemas.microsoft.com/office/drawing/2014/main" id="{587BDC04-ECF1-D077-80BF-F745E0574288}"/>
              </a:ext>
            </a:extLst>
          </p:cNvPr>
          <p:cNvGrpSpPr/>
          <p:nvPr/>
        </p:nvGrpSpPr>
        <p:grpSpPr>
          <a:xfrm>
            <a:off x="1031080" y="1002330"/>
            <a:ext cx="9667400" cy="792752"/>
            <a:chOff x="1031080" y="1002330"/>
            <a:chExt cx="9667400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9F53625F-B350-4D08-64BA-1BE8EC0985DF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B315BD10-9108-C505-02BB-C0C11E68407C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9393997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 err="1">
                  <a:effectLst/>
                  <a:latin typeface="Aptos Black" panose="020B0004020202020204" pitchFamily="34" charset="0"/>
                </a:rPr>
                <a:t>Delinquência</a:t>
              </a:r>
              <a:r>
                <a:rPr lang="en-US" sz="3600" i="0">
                  <a:effectLst/>
                  <a:latin typeface="Aptos Black" panose="020B0004020202020204" pitchFamily="34" charset="0"/>
                </a:rPr>
                <a:t> </a:t>
              </a:r>
              <a:r>
                <a:rPr lang="en-US" sz="3600" i="0" err="1">
                  <a:effectLst/>
                  <a:latin typeface="Aptos Black" panose="020B0004020202020204" pitchFamily="34" charset="0"/>
                </a:rPr>
                <a:t>juvenil</a:t>
              </a:r>
              <a:endParaRPr lang="en-US" sz="3600" i="0">
                <a:effectLst/>
                <a:latin typeface="Aptos Black" panose="020B0004020202020204" pitchFamily="34" charset="0"/>
              </a:endParaRPr>
            </a:p>
          </p:txBody>
        </p:sp>
      </p:grpSp>
      <p:sp>
        <p:nvSpPr>
          <p:cNvPr id="3" name="Rectangle 26">
            <a:extLst>
              <a:ext uri="{FF2B5EF4-FFF2-40B4-BE49-F238E27FC236}">
                <a16:creationId xmlns:a16="http://schemas.microsoft.com/office/drawing/2014/main" id="{83B81468-216F-EB16-ABD5-3E6A6F8C480B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CCA962A8-1074-86A3-5F8B-BAC8662D980D}"/>
              </a:ext>
            </a:extLst>
          </p:cNvPr>
          <p:cNvGrpSpPr/>
          <p:nvPr/>
        </p:nvGrpSpPr>
        <p:grpSpPr>
          <a:xfrm>
            <a:off x="1619761" y="2082208"/>
            <a:ext cx="8952477" cy="4364312"/>
            <a:chOff x="1371754" y="2155360"/>
            <a:chExt cx="8952477" cy="3833886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6137B6D0-5CA6-1CA5-F214-87860E6D526C}"/>
                </a:ext>
              </a:extLst>
            </p:cNvPr>
            <p:cNvGrpSpPr/>
            <p:nvPr/>
          </p:nvGrpSpPr>
          <p:grpSpPr>
            <a:xfrm>
              <a:off x="6438900" y="2155360"/>
              <a:ext cx="3885331" cy="3825238"/>
              <a:chOff x="5618028" y="2142227"/>
              <a:chExt cx="3885331" cy="3825238"/>
            </a:xfrm>
          </p:grpSpPr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8EBD3F62-B85C-F881-D7CD-B2EF952B0E28}"/>
                  </a:ext>
                </a:extLst>
              </p:cNvPr>
              <p:cNvSpPr txBox="1"/>
              <p:nvPr/>
            </p:nvSpPr>
            <p:spPr>
              <a:xfrm>
                <a:off x="5618028" y="4797914"/>
                <a:ext cx="3885331" cy="11695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r"/>
                <a:r>
                  <a:rPr lang="pt-PT" sz="1400" dirty="0">
                    <a:latin typeface="Aptos" panose="020B0004020202020204" pitchFamily="34" charset="0"/>
                    <a:cs typeface="Calibri"/>
                  </a:rPr>
                  <a:t>O desenvolvimento do cérebro durante a infância até ao início da fase adulta. As áreas vão mudando do </a:t>
                </a:r>
                <a:r>
                  <a:rPr lang="pt-PT" sz="1400" dirty="0">
                    <a:solidFill>
                      <a:srgbClr val="FF0000"/>
                    </a:solidFill>
                    <a:latin typeface="Aptos" panose="020B0004020202020204" pitchFamily="34" charset="0"/>
                    <a:cs typeface="Calibri"/>
                  </a:rPr>
                  <a:t>vermelho</a:t>
                </a:r>
                <a:r>
                  <a:rPr lang="pt-PT" sz="1400" dirty="0">
                    <a:latin typeface="Aptos" panose="020B0004020202020204" pitchFamily="34" charset="0"/>
                    <a:cs typeface="Calibri"/>
                  </a:rPr>
                  <a:t> (menos maduro) para o </a:t>
                </a:r>
                <a:r>
                  <a:rPr lang="pt-PT" sz="1400" dirty="0">
                    <a:solidFill>
                      <a:srgbClr val="7030A0"/>
                    </a:solidFill>
                    <a:latin typeface="Aptos" panose="020B0004020202020204" pitchFamily="34" charset="0"/>
                    <a:cs typeface="Calibri"/>
                  </a:rPr>
                  <a:t>roxo</a:t>
                </a:r>
                <a:r>
                  <a:rPr lang="pt-PT" sz="1400" dirty="0">
                    <a:latin typeface="Aptos" panose="020B0004020202020204" pitchFamily="34" charset="0"/>
                    <a:cs typeface="Calibri"/>
                  </a:rPr>
                  <a:t> (mais maduro), até aos 25 anos.</a:t>
                </a:r>
                <a:r>
                  <a:rPr lang="pt-PT" sz="1400" dirty="0">
                    <a:solidFill>
                      <a:schemeClr val="accent5"/>
                    </a:solidFill>
                    <a:latin typeface="Aptos" panose="020B0004020202020204" pitchFamily="34" charset="0"/>
                    <a:cs typeface="Calibri"/>
                  </a:rPr>
                  <a:t> </a:t>
                </a:r>
              </a:p>
              <a:p>
                <a:pPr algn="r"/>
                <a:r>
                  <a:rPr lang="pt-PT" sz="1400" dirty="0">
                    <a:solidFill>
                      <a:schemeClr val="accent5"/>
                    </a:solidFill>
                    <a:latin typeface="Aptos" panose="020B0004020202020204" pitchFamily="34" charset="0"/>
                    <a:cs typeface="Calibri"/>
                  </a:rPr>
                  <a:t>Fonte: </a:t>
                </a:r>
                <a:r>
                  <a:rPr lang="pt-PT" sz="1400" dirty="0" err="1">
                    <a:solidFill>
                      <a:schemeClr val="accent5"/>
                    </a:solidFill>
                    <a:latin typeface="Aptos" panose="020B0004020202020204" pitchFamily="34" charset="0"/>
                    <a:cs typeface="Calibri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Gogtay</a:t>
                </a:r>
                <a:r>
                  <a:rPr lang="pt-PT" sz="1400" dirty="0">
                    <a:solidFill>
                      <a:schemeClr val="accent5"/>
                    </a:solidFill>
                    <a:latin typeface="Aptos" panose="020B0004020202020204" pitchFamily="34" charset="0"/>
                    <a:cs typeface="Calibri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 </a:t>
                </a:r>
                <a:r>
                  <a:rPr lang="pt-PT" sz="1400" dirty="0" err="1">
                    <a:solidFill>
                      <a:schemeClr val="accent5"/>
                    </a:solidFill>
                    <a:latin typeface="Aptos" panose="020B0004020202020204" pitchFamily="34" charset="0"/>
                    <a:cs typeface="Calibri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et</a:t>
                </a:r>
                <a:r>
                  <a:rPr lang="pt-PT" sz="1400" dirty="0">
                    <a:solidFill>
                      <a:schemeClr val="accent5"/>
                    </a:solidFill>
                    <a:latin typeface="Aptos" panose="020B0004020202020204" pitchFamily="34" charset="0"/>
                    <a:cs typeface="Calibri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 al. (2004</a:t>
                </a:r>
                <a:r>
                  <a:rPr lang="pt-PT" sz="1000" dirty="0">
                    <a:solidFill>
                      <a:schemeClr val="accent5"/>
                    </a:solidFill>
                    <a:cs typeface="Calibri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)</a:t>
                </a:r>
                <a:r>
                  <a:rPr lang="pt-PT" sz="1000" dirty="0">
                    <a:solidFill>
                      <a:schemeClr val="accent5"/>
                    </a:solidFill>
                    <a:cs typeface="Calibri"/>
                  </a:rPr>
                  <a:t> </a:t>
                </a:r>
              </a:p>
            </p:txBody>
          </p:sp>
          <p:pic>
            <p:nvPicPr>
              <p:cNvPr id="8" name="Imagem 7" descr="module 03 figure 01">
                <a:extLst>
                  <a:ext uri="{FF2B5EF4-FFF2-40B4-BE49-F238E27FC236}">
                    <a16:creationId xmlns:a16="http://schemas.microsoft.com/office/drawing/2014/main" id="{9656AE77-9F86-16F7-C1D1-D9FD95CD6B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28661" y="2142227"/>
                <a:ext cx="3874698" cy="2573546"/>
              </a:xfrm>
              <a:prstGeom prst="rect">
                <a:avLst/>
              </a:prstGeom>
            </p:spPr>
          </p:pic>
        </p:grpSp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21693971-7400-36B1-C679-4E240795BF4A}"/>
                </a:ext>
              </a:extLst>
            </p:cNvPr>
            <p:cNvSpPr/>
            <p:nvPr/>
          </p:nvSpPr>
          <p:spPr>
            <a:xfrm>
              <a:off x="2119229" y="2155360"/>
              <a:ext cx="2583180" cy="1527800"/>
            </a:xfrm>
            <a:prstGeom prst="roundRect">
              <a:avLst/>
            </a:prstGeom>
            <a:noFill/>
            <a:ln w="38100">
              <a:solidFill>
                <a:srgbClr val="EB7C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>
                  <a:solidFill>
                    <a:schemeClr val="tx1"/>
                  </a:solidFill>
                  <a:latin typeface="Aptos" panose="020B0004020202020204" pitchFamily="34" charset="0"/>
                </a:rPr>
                <a:t>O cérebro adolescente é imaturo e continua a desenvolver-se até aos 25 anos</a:t>
              </a:r>
            </a:p>
          </p:txBody>
        </p:sp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592929C6-1CFA-12E1-2E6D-1BC52D875503}"/>
                </a:ext>
              </a:extLst>
            </p:cNvPr>
            <p:cNvSpPr/>
            <p:nvPr/>
          </p:nvSpPr>
          <p:spPr>
            <a:xfrm>
              <a:off x="1371754" y="3984094"/>
              <a:ext cx="4078130" cy="2005152"/>
            </a:xfrm>
            <a:prstGeom prst="roundRect">
              <a:avLst/>
            </a:prstGeom>
            <a:noFill/>
            <a:ln w="38100">
              <a:solidFill>
                <a:srgbClr val="EB7C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dirty="0">
                  <a:solidFill>
                    <a:schemeClr val="tx1"/>
                  </a:solidFill>
                  <a:latin typeface="Aptos" panose="020B0004020202020204" pitchFamily="34" charset="0"/>
                </a:rPr>
                <a:t>Cada vez mais (</a:t>
              </a:r>
              <a:r>
                <a:rPr lang="pt-PT" dirty="0" err="1">
                  <a:solidFill>
                    <a:schemeClr val="tx1"/>
                  </a:solidFill>
                  <a:latin typeface="Aptos" panose="020B0004020202020204" pitchFamily="34" charset="0"/>
                </a:rPr>
                <a:t>ex</a:t>
              </a:r>
              <a:r>
                <a:rPr lang="pt-PT" dirty="0">
                  <a:solidFill>
                    <a:schemeClr val="tx1"/>
                  </a:solidFill>
                  <a:latin typeface="Aptos" panose="020B0004020202020204" pitchFamily="34" charset="0"/>
                </a:rPr>
                <a:t>: </a:t>
              </a:r>
              <a:r>
                <a:rPr lang="pt-PT" dirty="0" err="1">
                  <a:solidFill>
                    <a:schemeClr val="tx1"/>
                  </a:solidFill>
                  <a:latin typeface="Aptos" panose="020B0004020202020204" pitchFamily="34" charset="0"/>
                </a:rPr>
                <a:t>reels</a:t>
              </a:r>
              <a:r>
                <a:rPr lang="pt-PT" dirty="0">
                  <a:solidFill>
                    <a:schemeClr val="tx1"/>
                  </a:solidFill>
                  <a:latin typeface="Aptos" panose="020B0004020202020204" pitchFamily="34" charset="0"/>
                </a:rPr>
                <a:t>, </a:t>
              </a:r>
              <a:r>
                <a:rPr lang="pt-PT" dirty="0" err="1">
                  <a:solidFill>
                    <a:schemeClr val="tx1"/>
                  </a:solidFill>
                  <a:latin typeface="Aptos" panose="020B0004020202020204" pitchFamily="34" charset="0"/>
                </a:rPr>
                <a:t>canabinoides</a:t>
              </a:r>
              <a:r>
                <a:rPr lang="pt-PT" dirty="0">
                  <a:solidFill>
                    <a:schemeClr val="tx1"/>
                  </a:solidFill>
                  <a:latin typeface="Aptos" panose="020B0004020202020204" pitchFamily="34" charset="0"/>
                </a:rPr>
                <a:t>), os adolescentes tornam-se altamente sensíveis a recompensas sociais imediatas (dopamina), exibindo comportamentos menos racionais, mais arriscados e impulsivos, e até mesmo delinquentes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2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4BA6A-CCE7-7A8D-D461-B9D798DA6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998684F-5C27-AC23-2E2A-21C98A67AC67}"/>
              </a:ext>
            </a:extLst>
          </p:cNvPr>
          <p:cNvGrpSpPr/>
          <p:nvPr/>
        </p:nvGrpSpPr>
        <p:grpSpPr>
          <a:xfrm>
            <a:off x="1031080" y="1002330"/>
            <a:ext cx="9667400" cy="792752"/>
            <a:chOff x="1031080" y="1002330"/>
            <a:chExt cx="9667400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4E06DC0D-BCE8-96D3-43E1-3A9D7B9485BC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BF0B2F3F-D492-6561-FF3A-06BED91833FA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9393997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 err="1">
                  <a:effectLst/>
                  <a:latin typeface="Aptos Black" panose="020B0004020202020204" pitchFamily="34" charset="0"/>
                </a:rPr>
                <a:t>Delinquência</a:t>
              </a:r>
              <a:r>
                <a:rPr lang="en-US" sz="3600" i="0">
                  <a:effectLst/>
                  <a:latin typeface="Aptos Black" panose="020B0004020202020204" pitchFamily="34" charset="0"/>
                </a:rPr>
                <a:t> </a:t>
              </a:r>
              <a:r>
                <a:rPr lang="en-US" sz="3600" i="0" err="1">
                  <a:effectLst/>
                  <a:latin typeface="Aptos Black" panose="020B0004020202020204" pitchFamily="34" charset="0"/>
                </a:rPr>
                <a:t>juvenil</a:t>
              </a:r>
              <a:endParaRPr lang="en-US" sz="3600" i="0">
                <a:effectLst/>
                <a:latin typeface="Aptos Black" panose="020B0004020202020204" pitchFamily="34" charset="0"/>
              </a:endParaRPr>
            </a:p>
          </p:txBody>
        </p:sp>
      </p:grpSp>
      <p:sp>
        <p:nvSpPr>
          <p:cNvPr id="3" name="Rectangle 26">
            <a:extLst>
              <a:ext uri="{FF2B5EF4-FFF2-40B4-BE49-F238E27FC236}">
                <a16:creationId xmlns:a16="http://schemas.microsoft.com/office/drawing/2014/main" id="{FA5FDFEF-E3D5-0228-8B9A-1EB6A7B8E97D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Marcador de Posição de Conteúdo 5">
            <a:extLst>
              <a:ext uri="{FF2B5EF4-FFF2-40B4-BE49-F238E27FC236}">
                <a16:creationId xmlns:a16="http://schemas.microsoft.com/office/drawing/2014/main" id="{772A657E-DD57-0E30-C280-6538763B553D}"/>
              </a:ext>
            </a:extLst>
          </p:cNvPr>
          <p:cNvSpPr>
            <a:spLocks noGrp="1"/>
          </p:cNvSpPr>
          <p:nvPr/>
        </p:nvSpPr>
        <p:spPr>
          <a:xfrm>
            <a:off x="1667510" y="2305143"/>
            <a:ext cx="7021830" cy="36933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b="1" i="0" dirty="0">
                <a:latin typeface="Calibri"/>
                <a:cs typeface="Calibri"/>
              </a:rPr>
              <a:t>Abordagem </a:t>
            </a:r>
            <a:r>
              <a:rPr lang="pt-PT" sz="1800" b="1" i="0" dirty="0" err="1">
                <a:latin typeface="Calibri"/>
                <a:cs typeface="Calibri"/>
              </a:rPr>
              <a:t>Desenvolvimental</a:t>
            </a:r>
            <a:r>
              <a:rPr lang="pt-PT" sz="1800" b="1" i="0" dirty="0">
                <a:latin typeface="Calibri"/>
                <a:cs typeface="Calibri"/>
              </a:rPr>
              <a:t> de </a:t>
            </a:r>
            <a:r>
              <a:rPr lang="pt-PT" sz="1800" b="1" i="0" dirty="0" err="1">
                <a:latin typeface="Calibri"/>
                <a:cs typeface="Calibri"/>
              </a:rPr>
              <a:t>Moffitt</a:t>
            </a:r>
            <a:r>
              <a:rPr lang="pt-PT" sz="1800" b="1" i="0" dirty="0">
                <a:latin typeface="Calibri"/>
                <a:cs typeface="Calibri"/>
              </a:rPr>
              <a:t> (1993)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29D6A5E2-1DF0-561D-5950-57CB85E65269}"/>
              </a:ext>
            </a:extLst>
          </p:cNvPr>
          <p:cNvSpPr>
            <a:spLocks noGrp="1"/>
          </p:cNvSpPr>
          <p:nvPr/>
        </p:nvSpPr>
        <p:spPr>
          <a:xfrm>
            <a:off x="1667510" y="2902633"/>
            <a:ext cx="7023100" cy="1517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i="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cs typeface="Calibri"/>
              </a:rPr>
              <a:t>É </a:t>
            </a:r>
            <a:r>
              <a:rPr lang="en-US" sz="1800" i="0" dirty="0" err="1">
                <a:solidFill>
                  <a:srgbClr val="0D0D0D"/>
                </a:solidFill>
                <a:highlight>
                  <a:srgbClr val="FFFFFF"/>
                </a:highlight>
                <a:latin typeface="Calibri"/>
                <a:cs typeface="Calibri"/>
              </a:rPr>
              <a:t>possível</a:t>
            </a:r>
            <a:r>
              <a:rPr lang="en-US" sz="1800" i="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cs typeface="Calibri"/>
              </a:rPr>
              <a:t> </a:t>
            </a:r>
            <a:r>
              <a:rPr lang="en-US" sz="1800" i="0" dirty="0" err="1">
                <a:solidFill>
                  <a:srgbClr val="0D0D0D"/>
                </a:solidFill>
                <a:highlight>
                  <a:srgbClr val="FFFFFF"/>
                </a:highlight>
                <a:latin typeface="Calibri"/>
                <a:cs typeface="Calibri"/>
              </a:rPr>
              <a:t>distinguir</a:t>
            </a:r>
            <a:r>
              <a:rPr lang="en-US" sz="1800" i="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cs typeface="Calibri"/>
              </a:rPr>
              <a:t> entre </a:t>
            </a:r>
            <a:r>
              <a:rPr lang="en-US" sz="1800" i="0" dirty="0" err="1">
                <a:solidFill>
                  <a:srgbClr val="0D0D0D"/>
                </a:solidFill>
                <a:highlight>
                  <a:srgbClr val="FFFFFF"/>
                </a:highlight>
                <a:latin typeface="Calibri"/>
                <a:cs typeface="Calibri"/>
              </a:rPr>
              <a:t>delinquência</a:t>
            </a:r>
            <a:r>
              <a:rPr lang="en-US" sz="1800" i="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cs typeface="Calibri"/>
              </a:rPr>
              <a:t>:</a:t>
            </a:r>
          </a:p>
        </p:txBody>
      </p:sp>
      <p:sp>
        <p:nvSpPr>
          <p:cNvPr id="5" name="Google Shape;868;p12">
            <a:extLst>
              <a:ext uri="{FF2B5EF4-FFF2-40B4-BE49-F238E27FC236}">
                <a16:creationId xmlns:a16="http://schemas.microsoft.com/office/drawing/2014/main" id="{8B66CB29-0690-B79A-4431-CDFBFB6A50EA}"/>
              </a:ext>
            </a:extLst>
          </p:cNvPr>
          <p:cNvSpPr/>
          <p:nvPr/>
        </p:nvSpPr>
        <p:spPr>
          <a:xfrm>
            <a:off x="2046159" y="3551569"/>
            <a:ext cx="3052065" cy="1544595"/>
          </a:xfrm>
          <a:prstGeom prst="rect">
            <a:avLst/>
          </a:prstGeom>
          <a:solidFill>
            <a:srgbClr val="9BD1CC"/>
          </a:solidFill>
          <a:ln w="12700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Limitada à </a:t>
            </a:r>
            <a:r>
              <a:rPr lang="en-US" sz="2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adolescência</a:t>
            </a:r>
            <a:endParaRPr sz="2400" b="1" dirty="0">
              <a:latin typeface="Calibri"/>
              <a:cs typeface="Calibri"/>
            </a:endParaRPr>
          </a:p>
        </p:txBody>
      </p:sp>
      <p:sp>
        <p:nvSpPr>
          <p:cNvPr id="6" name="Google Shape;868;p12">
            <a:extLst>
              <a:ext uri="{FF2B5EF4-FFF2-40B4-BE49-F238E27FC236}">
                <a16:creationId xmlns:a16="http://schemas.microsoft.com/office/drawing/2014/main" id="{FD411266-9395-9279-2069-63687E6D9D12}"/>
              </a:ext>
            </a:extLst>
          </p:cNvPr>
          <p:cNvSpPr/>
          <p:nvPr/>
        </p:nvSpPr>
        <p:spPr>
          <a:xfrm>
            <a:off x="6500757" y="3545270"/>
            <a:ext cx="3268837" cy="1517649"/>
          </a:xfrm>
          <a:prstGeom prst="rect">
            <a:avLst/>
          </a:prstGeom>
          <a:solidFill>
            <a:srgbClr val="688BB1"/>
          </a:solidFill>
          <a:ln w="12700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Persistente</a:t>
            </a: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ao</a:t>
            </a: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longo</a:t>
            </a: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en-US" sz="2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vida</a:t>
            </a:r>
            <a:endParaRPr sz="2400" b="1" dirty="0">
              <a:latin typeface="Calibri"/>
              <a:cs typeface="Calibri"/>
            </a:endParaRPr>
          </a:p>
        </p:txBody>
      </p:sp>
      <p:sp>
        <p:nvSpPr>
          <p:cNvPr id="7" name="Google Shape;868;p12">
            <a:extLst>
              <a:ext uri="{FF2B5EF4-FFF2-40B4-BE49-F238E27FC236}">
                <a16:creationId xmlns:a16="http://schemas.microsoft.com/office/drawing/2014/main" id="{F8D88390-47BB-8F40-3AE4-7D2948DFB257}"/>
              </a:ext>
            </a:extLst>
          </p:cNvPr>
          <p:cNvSpPr/>
          <p:nvPr/>
        </p:nvSpPr>
        <p:spPr>
          <a:xfrm>
            <a:off x="1593567" y="5412400"/>
            <a:ext cx="3957247" cy="720000"/>
          </a:xfrm>
          <a:prstGeom prst="rect">
            <a:avLst/>
          </a:prstGeom>
          <a:solidFill>
            <a:srgbClr val="9BD1CC"/>
          </a:solidFill>
          <a:ln w="12700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Ocorre</a:t>
            </a:r>
            <a:r>
              <a:rPr lang="en-US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como</a:t>
            </a:r>
            <a:r>
              <a:rPr lang="en-US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um </a:t>
            </a:r>
            <a:r>
              <a:rPr lang="en-US" sz="1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fenómeno</a:t>
            </a:r>
            <a:r>
              <a:rPr lang="en-US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social entre </a:t>
            </a:r>
            <a:r>
              <a:rPr lang="en-US" sz="1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grupos</a:t>
            </a:r>
            <a:r>
              <a:rPr lang="en-US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pares e </a:t>
            </a:r>
            <a:r>
              <a:rPr lang="en-US" sz="1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geralmente</a:t>
            </a:r>
            <a:r>
              <a:rPr lang="en-US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desaparece</a:t>
            </a:r>
            <a:r>
              <a:rPr lang="en-US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à </a:t>
            </a:r>
            <a:r>
              <a:rPr lang="en-US" sz="1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medida</a:t>
            </a:r>
            <a:r>
              <a:rPr lang="en-US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1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</a:t>
            </a:r>
            <a:r>
              <a:rPr lang="en-US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jovens</a:t>
            </a:r>
            <a:r>
              <a:rPr lang="en-US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amadurecem</a:t>
            </a:r>
            <a:endParaRPr lang="en-US" sz="14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8" name="Google Shape;868;p12">
            <a:extLst>
              <a:ext uri="{FF2B5EF4-FFF2-40B4-BE49-F238E27FC236}">
                <a16:creationId xmlns:a16="http://schemas.microsoft.com/office/drawing/2014/main" id="{CACEDADB-D946-6D8F-2725-9383ACC8F926}"/>
              </a:ext>
            </a:extLst>
          </p:cNvPr>
          <p:cNvSpPr/>
          <p:nvPr/>
        </p:nvSpPr>
        <p:spPr>
          <a:xfrm>
            <a:off x="6156551" y="5391152"/>
            <a:ext cx="3957247" cy="720000"/>
          </a:xfrm>
          <a:prstGeom prst="rect">
            <a:avLst/>
          </a:prstGeom>
          <a:solidFill>
            <a:srgbClr val="688BB1"/>
          </a:solidFill>
          <a:ln w="12700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Associada a vulnerabilidades neuropsicológicas precoces, mantendo-se desde a juventude até à idade adulta</a:t>
            </a:r>
            <a:endParaRPr lang="pt-PT" sz="14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22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E66BB-10C5-B62B-01F8-E4E62A3F6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E5FAE4-F04B-F555-267D-75A248CB07A0}"/>
              </a:ext>
            </a:extLst>
          </p:cNvPr>
          <p:cNvSpPr/>
          <p:nvPr/>
        </p:nvSpPr>
        <p:spPr>
          <a:xfrm>
            <a:off x="10001335" y="5687092"/>
            <a:ext cx="2331104" cy="293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DBF56ED-5110-FCBB-A025-B0B3259F4F15}"/>
              </a:ext>
            </a:extLst>
          </p:cNvPr>
          <p:cNvGrpSpPr/>
          <p:nvPr/>
        </p:nvGrpSpPr>
        <p:grpSpPr>
          <a:xfrm>
            <a:off x="1031080" y="1002330"/>
            <a:ext cx="8831624" cy="792752"/>
            <a:chOff x="1031080" y="1002330"/>
            <a:chExt cx="8831624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ACFD6A72-CEC2-30C9-F90A-544A03029FCC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B440950A-FC7A-3626-F446-7E2591C90A8D}"/>
                </a:ext>
              </a:extLst>
            </p:cNvPr>
            <p:cNvSpPr txBox="1">
              <a:spLocks/>
            </p:cNvSpPr>
            <p:nvPr/>
          </p:nvSpPr>
          <p:spPr>
            <a:xfrm>
              <a:off x="1304482" y="1002330"/>
              <a:ext cx="8558222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 dirty="0">
                  <a:effectLst/>
                  <a:latin typeface="Aptos Black" panose="020B0004020202020204" pitchFamily="34" charset="0"/>
                </a:rPr>
                <a:t>Stress, </a:t>
              </a:r>
              <a:r>
                <a:rPr lang="en-US" sz="3600" i="0" dirty="0" err="1">
                  <a:effectLst/>
                  <a:latin typeface="Aptos Black" panose="020B0004020202020204" pitchFamily="34" charset="0"/>
                </a:rPr>
                <a:t>Estratégias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 de Coping, Burnout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D5CE6728-3B5B-B901-117A-0D5153A79215}"/>
              </a:ext>
            </a:extLst>
          </p:cNvPr>
          <p:cNvSpPr txBox="1"/>
          <p:nvPr/>
        </p:nvSpPr>
        <p:spPr>
          <a:xfrm>
            <a:off x="2469765" y="3059668"/>
            <a:ext cx="336497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just">
              <a:lnSpc>
                <a:spcPct val="100000"/>
              </a:lnSpc>
              <a:spcAft>
                <a:spcPts val="800"/>
              </a:spcAft>
            </a:pPr>
            <a:r>
              <a:rPr lang="pt-PT" sz="2400" b="1" u="sng" dirty="0">
                <a:solidFill>
                  <a:srgbClr val="000000"/>
                </a:solidFill>
                <a:latin typeface="Franklin Gothic Book" panose="020B0503020102020204" pitchFamily="34" charset="0"/>
              </a:rPr>
              <a:t>Perguntas para guiar:</a:t>
            </a:r>
            <a:endParaRPr lang="pt-PT" sz="2400" b="1" i="0" u="sng" dirty="0">
              <a:solidFill>
                <a:srgbClr val="000000"/>
              </a:solidFill>
              <a:effectLst/>
              <a:latin typeface="Franklin Gothic Book" panose="020B0503020102020204" pitchFamily="34" charset="0"/>
            </a:endParaRPr>
          </a:p>
          <a:p>
            <a:pPr marL="321945" marR="36195" indent="-285750" algn="just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sz="2400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O que é o stress?</a:t>
            </a:r>
          </a:p>
          <a:p>
            <a:pPr marL="321945" marR="36195" indent="-285750" algn="just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O que é </a:t>
            </a:r>
            <a:r>
              <a:rPr lang="pt-PT" sz="2400" dirty="0" err="1">
                <a:solidFill>
                  <a:srgbClr val="000000"/>
                </a:solidFill>
                <a:latin typeface="Franklin Gothic Book" panose="020B0503020102020204" pitchFamily="34" charset="0"/>
              </a:rPr>
              <a:t>coping</a:t>
            </a:r>
            <a:r>
              <a:rPr lang="pt-PT" sz="24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?</a:t>
            </a:r>
          </a:p>
          <a:p>
            <a:pPr marL="321945" marR="36195" indent="-285750" algn="just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sz="2400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O que é </a:t>
            </a:r>
            <a:r>
              <a:rPr lang="pt-PT" sz="2400" b="0" i="0" dirty="0" err="1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burnout</a:t>
            </a:r>
            <a:r>
              <a:rPr lang="pt-PT" sz="2400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?</a:t>
            </a:r>
          </a:p>
        </p:txBody>
      </p:sp>
      <p:sp>
        <p:nvSpPr>
          <p:cNvPr id="3" name="Rectangle 26">
            <a:extLst>
              <a:ext uri="{FF2B5EF4-FFF2-40B4-BE49-F238E27FC236}">
                <a16:creationId xmlns:a16="http://schemas.microsoft.com/office/drawing/2014/main" id="{53D7EBFA-202B-4D74-72DB-28D988CBE6E2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Graphic 6" descr="Question Mark with solid fill">
            <a:extLst>
              <a:ext uri="{FF2B5EF4-FFF2-40B4-BE49-F238E27FC236}">
                <a16:creationId xmlns:a16="http://schemas.microsoft.com/office/drawing/2014/main" id="{05651505-BA88-5D7A-3B27-25276439C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6478" y="2749000"/>
            <a:ext cx="2197249" cy="219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1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B1CF3-5F68-246D-5D72-CCE04ED9E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8CE016-8E37-BD31-0C2D-8D31739FCE2E}"/>
              </a:ext>
            </a:extLst>
          </p:cNvPr>
          <p:cNvSpPr/>
          <p:nvPr/>
        </p:nvSpPr>
        <p:spPr>
          <a:xfrm>
            <a:off x="10001335" y="5687092"/>
            <a:ext cx="2331104" cy="293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8CE1B9E3-2299-5459-D1EF-0B9DA360FB24}"/>
              </a:ext>
            </a:extLst>
          </p:cNvPr>
          <p:cNvGrpSpPr/>
          <p:nvPr/>
        </p:nvGrpSpPr>
        <p:grpSpPr>
          <a:xfrm>
            <a:off x="1031080" y="1002330"/>
            <a:ext cx="9667400" cy="792752"/>
            <a:chOff x="1031080" y="1002330"/>
            <a:chExt cx="9667400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75A40DF7-94BA-9636-9ABD-8F6822FDEC4A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2274CFDC-0F53-6D64-7ADB-8786844B95B2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9393997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 err="1">
                  <a:effectLst/>
                  <a:latin typeface="Aptos Black" panose="020B0004020202020204" pitchFamily="34" charset="0"/>
                </a:rPr>
                <a:t>Delinquência</a:t>
              </a:r>
              <a:r>
                <a:rPr lang="en-US" sz="3600" i="0">
                  <a:effectLst/>
                  <a:latin typeface="Aptos Black" panose="020B0004020202020204" pitchFamily="34" charset="0"/>
                </a:rPr>
                <a:t> </a:t>
              </a:r>
              <a:r>
                <a:rPr lang="en-US" sz="3600" i="0" err="1">
                  <a:effectLst/>
                  <a:latin typeface="Aptos Black" panose="020B0004020202020204" pitchFamily="34" charset="0"/>
                </a:rPr>
                <a:t>juvenil</a:t>
              </a:r>
              <a:endParaRPr lang="en-US" sz="3600" i="0">
                <a:effectLst/>
                <a:latin typeface="Aptos Black" panose="020B0004020202020204" pitchFamily="34" charset="0"/>
              </a:endParaRPr>
            </a:p>
          </p:txBody>
        </p:sp>
      </p:grpSp>
      <p:sp>
        <p:nvSpPr>
          <p:cNvPr id="3" name="Rectangle 26">
            <a:extLst>
              <a:ext uri="{FF2B5EF4-FFF2-40B4-BE49-F238E27FC236}">
                <a16:creationId xmlns:a16="http://schemas.microsoft.com/office/drawing/2014/main" id="{7C5D7E4D-6535-D459-1A12-67C97E64344F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A8FFF0EB-17BE-C8A4-FCCD-5A69CE2A04D2}"/>
              </a:ext>
            </a:extLst>
          </p:cNvPr>
          <p:cNvSpPr/>
          <p:nvPr/>
        </p:nvSpPr>
        <p:spPr>
          <a:xfrm>
            <a:off x="4804410" y="1795082"/>
            <a:ext cx="2583180" cy="1159340"/>
          </a:xfrm>
          <a:prstGeom prst="roundRect">
            <a:avLst/>
          </a:prstGeom>
          <a:noFill/>
          <a:ln w="38100">
            <a:solidFill>
              <a:srgbClr val="EB7C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>
                <a:solidFill>
                  <a:schemeClr val="tx1"/>
                </a:solidFill>
                <a:latin typeface="Aptos" panose="020B0004020202020204" pitchFamily="34" charset="0"/>
              </a:rPr>
              <a:t>“</a:t>
            </a:r>
            <a:r>
              <a:rPr lang="pt-PT" err="1">
                <a:solidFill>
                  <a:schemeClr val="tx1"/>
                </a:solidFill>
                <a:latin typeface="Aptos" panose="020B0004020202020204" pitchFamily="34" charset="0"/>
              </a:rPr>
              <a:t>Adultez</a:t>
            </a:r>
            <a:r>
              <a:rPr lang="pt-PT">
                <a:solidFill>
                  <a:schemeClr val="tx1"/>
                </a:solidFill>
                <a:latin typeface="Aptos" panose="020B0004020202020204" pitchFamily="34" charset="0"/>
              </a:rPr>
              <a:t> emergente”</a:t>
            </a:r>
          </a:p>
          <a:p>
            <a:pPr algn="ctr"/>
            <a:r>
              <a:rPr lang="pt-PT">
                <a:solidFill>
                  <a:schemeClr val="tx1"/>
                </a:solidFill>
                <a:latin typeface="Aptos" panose="020B0004020202020204" pitchFamily="34" charset="0"/>
              </a:rPr>
              <a:t>(Arnett, 2000)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199A963D-290F-A122-C76A-6E06445266FE}"/>
              </a:ext>
            </a:extLst>
          </p:cNvPr>
          <p:cNvSpPr/>
          <p:nvPr/>
        </p:nvSpPr>
        <p:spPr>
          <a:xfrm>
            <a:off x="3263265" y="3209592"/>
            <a:ext cx="5665470" cy="354330"/>
          </a:xfrm>
          <a:prstGeom prst="roundRect">
            <a:avLst/>
          </a:prstGeom>
          <a:solidFill>
            <a:srgbClr val="EB7C69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>
                <a:solidFill>
                  <a:schemeClr val="bg1"/>
                </a:solidFill>
                <a:latin typeface="Aptos" panose="020B0004020202020204" pitchFamily="34" charset="0"/>
              </a:rPr>
              <a:t>Fase em que os jovens estão mais propensos a:</a:t>
            </a:r>
          </a:p>
        </p:txBody>
      </p:sp>
      <p:graphicFrame>
        <p:nvGraphicFramePr>
          <p:cNvPr id="27" name="Diagrama 26">
            <a:extLst>
              <a:ext uri="{FF2B5EF4-FFF2-40B4-BE49-F238E27FC236}">
                <a16:creationId xmlns:a16="http://schemas.microsoft.com/office/drawing/2014/main" id="{AE59748D-11BE-C92D-9078-27E3D5E6BF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9520143"/>
              </p:ext>
            </p:extLst>
          </p:nvPr>
        </p:nvGraphicFramePr>
        <p:xfrm>
          <a:off x="3418205" y="3111208"/>
          <a:ext cx="5355590" cy="3772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5150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D391-BBA9-9521-9CD0-AB36E1260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FE0C74-08F8-0989-D47A-60568FC04692}"/>
              </a:ext>
            </a:extLst>
          </p:cNvPr>
          <p:cNvSpPr/>
          <p:nvPr/>
        </p:nvSpPr>
        <p:spPr>
          <a:xfrm>
            <a:off x="10001335" y="5687092"/>
            <a:ext cx="2331104" cy="293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56E7C705-799B-B8D4-F197-D7AEE7C8871D}"/>
              </a:ext>
            </a:extLst>
          </p:cNvPr>
          <p:cNvGrpSpPr/>
          <p:nvPr/>
        </p:nvGrpSpPr>
        <p:grpSpPr>
          <a:xfrm>
            <a:off x="1031080" y="1002330"/>
            <a:ext cx="9667400" cy="792752"/>
            <a:chOff x="1031080" y="1002330"/>
            <a:chExt cx="9667400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224B989A-AB65-29D5-58E3-D8DFAB3B8B9D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C59AACD7-1A89-BAE8-1F49-7EE86862C8EC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9393997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 err="1">
                  <a:effectLst/>
                  <a:latin typeface="Aptos Black" panose="020B0004020202020204" pitchFamily="34" charset="0"/>
                </a:rPr>
                <a:t>Fatores</a:t>
              </a:r>
              <a:r>
                <a:rPr lang="en-US" sz="3600" i="0">
                  <a:effectLst/>
                  <a:latin typeface="Aptos Black" panose="020B0004020202020204" pitchFamily="34" charset="0"/>
                </a:rPr>
                <a:t> de </a:t>
              </a:r>
              <a:r>
                <a:rPr lang="en-US" sz="3600" i="0" err="1">
                  <a:effectLst/>
                  <a:latin typeface="Aptos Black" panose="020B0004020202020204" pitchFamily="34" charset="0"/>
                </a:rPr>
                <a:t>risco</a:t>
              </a:r>
              <a:r>
                <a:rPr lang="en-US" sz="3600" i="0">
                  <a:effectLst/>
                  <a:latin typeface="Aptos Black" panose="020B0004020202020204" pitchFamily="34" charset="0"/>
                </a:rPr>
                <a:t> vs. </a:t>
              </a:r>
              <a:r>
                <a:rPr lang="en-US" sz="3600" i="0" err="1">
                  <a:effectLst/>
                  <a:latin typeface="Aptos Black" panose="020B0004020202020204" pitchFamily="34" charset="0"/>
                </a:rPr>
                <a:t>fatores</a:t>
              </a:r>
              <a:r>
                <a:rPr lang="en-US" sz="3600" i="0">
                  <a:effectLst/>
                  <a:latin typeface="Aptos Black" panose="020B0004020202020204" pitchFamily="34" charset="0"/>
                </a:rPr>
                <a:t> de </a:t>
              </a:r>
              <a:r>
                <a:rPr lang="en-US" sz="3600" i="0" err="1">
                  <a:effectLst/>
                  <a:latin typeface="Aptos Black" panose="020B0004020202020204" pitchFamily="34" charset="0"/>
                </a:rPr>
                <a:t>proteção</a:t>
              </a:r>
              <a:endParaRPr lang="en-US" sz="3600" i="0">
                <a:effectLst/>
                <a:latin typeface="Aptos Black" panose="020B0004020202020204" pitchFamily="34" charset="0"/>
              </a:endParaRPr>
            </a:p>
          </p:txBody>
        </p:sp>
      </p:grpSp>
      <p:sp>
        <p:nvSpPr>
          <p:cNvPr id="3" name="Rectangle 26">
            <a:extLst>
              <a:ext uri="{FF2B5EF4-FFF2-40B4-BE49-F238E27FC236}">
                <a16:creationId xmlns:a16="http://schemas.microsoft.com/office/drawing/2014/main" id="{5DA2DA04-B3C6-FACB-740B-029CEBDDB8B2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001C0705-9115-417B-C7CF-51A664620CDA}"/>
              </a:ext>
            </a:extLst>
          </p:cNvPr>
          <p:cNvGrpSpPr/>
          <p:nvPr/>
        </p:nvGrpSpPr>
        <p:grpSpPr>
          <a:xfrm>
            <a:off x="-121694" y="2285999"/>
            <a:ext cx="12234221" cy="4032504"/>
            <a:chOff x="-272643" y="2285999"/>
            <a:chExt cx="12234221" cy="3569670"/>
          </a:xfrm>
        </p:grpSpPr>
        <p:graphicFrame>
          <p:nvGraphicFramePr>
            <p:cNvPr id="4" name="Marcador de Posição de Conteúdo 4">
              <a:extLst>
                <a:ext uri="{FF2B5EF4-FFF2-40B4-BE49-F238E27FC236}">
                  <a16:creationId xmlns:a16="http://schemas.microsoft.com/office/drawing/2014/main" id="{CAA4DB0D-45CE-5DF2-2873-79784A57737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74169442"/>
                </p:ext>
              </p:extLst>
            </p:nvPr>
          </p:nvGraphicFramePr>
          <p:xfrm>
            <a:off x="-272643" y="2285999"/>
            <a:ext cx="8061045" cy="356967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3A86CBF6-7105-1F1C-4856-9945E91C6E0D}"/>
                </a:ext>
              </a:extLst>
            </p:cNvPr>
            <p:cNvGrpSpPr/>
            <p:nvPr/>
          </p:nvGrpSpPr>
          <p:grpSpPr>
            <a:xfrm>
              <a:off x="8642901" y="3241166"/>
              <a:ext cx="3318677" cy="1659338"/>
              <a:chOff x="263831" y="955165"/>
              <a:chExt cx="3318677" cy="1659338"/>
            </a:xfrm>
            <a:solidFill>
              <a:srgbClr val="EB7C69"/>
            </a:solidFill>
          </p:grpSpPr>
          <p:sp>
            <p:nvSpPr>
              <p:cNvPr id="9" name="Retângulo: Cantos Arredondados 8">
                <a:extLst>
                  <a:ext uri="{FF2B5EF4-FFF2-40B4-BE49-F238E27FC236}">
                    <a16:creationId xmlns:a16="http://schemas.microsoft.com/office/drawing/2014/main" id="{B9AD0DA2-5E39-6AA0-B022-CDBF18035E73}"/>
                  </a:ext>
                </a:extLst>
              </p:cNvPr>
              <p:cNvSpPr/>
              <p:nvPr/>
            </p:nvSpPr>
            <p:spPr>
              <a:xfrm>
                <a:off x="263831" y="955165"/>
                <a:ext cx="3318677" cy="1659338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t-PT"/>
              </a:p>
            </p:txBody>
          </p:sp>
          <p:sp>
            <p:nvSpPr>
              <p:cNvPr id="10" name="Retângulo: Cantos Arredondados 4">
                <a:extLst>
                  <a:ext uri="{FF2B5EF4-FFF2-40B4-BE49-F238E27FC236}">
                    <a16:creationId xmlns:a16="http://schemas.microsoft.com/office/drawing/2014/main" id="{01612E40-6885-ED03-5FB6-2C470330B87A}"/>
                  </a:ext>
                </a:extLst>
              </p:cNvPr>
              <p:cNvSpPr txBox="1"/>
              <p:nvPr/>
            </p:nvSpPr>
            <p:spPr>
              <a:xfrm>
                <a:off x="312431" y="1003765"/>
                <a:ext cx="3221477" cy="156213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PT" sz="1800" i="0" kern="1200">
                    <a:latin typeface="Aptos Black" panose="020B0004020202020204" pitchFamily="34" charset="0"/>
                    <a:cs typeface="Calibri"/>
                  </a:rPr>
                  <a:t>Fatores de proteção</a:t>
                </a:r>
              </a:p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PT" sz="1800" i="0" kern="1200">
                    <a:latin typeface="Aptos" panose="020B0004020202020204" pitchFamily="34" charset="0"/>
                    <a:cs typeface="Calibri"/>
                  </a:rPr>
                  <a:t>Características que </a:t>
                </a:r>
                <a:r>
                  <a:rPr lang="pt-PT" sz="1800" b="1" i="0" u="sng" kern="1200">
                    <a:latin typeface="Aptos" panose="020B0004020202020204" pitchFamily="34" charset="0"/>
                    <a:cs typeface="Calibri"/>
                  </a:rPr>
                  <a:t>diminuem</a:t>
                </a:r>
                <a:r>
                  <a:rPr lang="pt-PT" sz="1800" i="0" kern="1200">
                    <a:latin typeface="Aptos" panose="020B0004020202020204" pitchFamily="34" charset="0"/>
                    <a:cs typeface="Calibri"/>
                  </a:rPr>
                  <a:t> a probabilidade de uma pessoa se envolver em atividades antissociais</a:t>
                </a:r>
              </a:p>
            </p:txBody>
          </p:sp>
        </p:grp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379D3BCA-8419-0F97-EB7A-8B7E75250A7C}"/>
                </a:ext>
              </a:extLst>
            </p:cNvPr>
            <p:cNvSpPr txBox="1"/>
            <p:nvPr/>
          </p:nvSpPr>
          <p:spPr>
            <a:xfrm rot="19963355">
              <a:off x="7467487" y="3480598"/>
              <a:ext cx="1072854" cy="62663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PT" sz="4000" b="1" i="1" dirty="0">
                  <a:latin typeface="Aptos" panose="020B0004020202020204" pitchFamily="34" charset="0"/>
                </a:rPr>
                <a:t>vs.</a:t>
              </a:r>
              <a:endParaRPr lang="pt-PT" sz="4000" dirty="0"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604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36C24-1284-A46D-F873-A77D5A509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C1A293-4FA4-9760-45FF-58ED0490BB96}"/>
              </a:ext>
            </a:extLst>
          </p:cNvPr>
          <p:cNvSpPr/>
          <p:nvPr/>
        </p:nvSpPr>
        <p:spPr>
          <a:xfrm>
            <a:off x="10001335" y="5687092"/>
            <a:ext cx="2331104" cy="293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720FF17-A70B-9E90-435B-CDFDDE207988}"/>
              </a:ext>
            </a:extLst>
          </p:cNvPr>
          <p:cNvGrpSpPr/>
          <p:nvPr/>
        </p:nvGrpSpPr>
        <p:grpSpPr>
          <a:xfrm>
            <a:off x="1031080" y="1002329"/>
            <a:ext cx="9596663" cy="1385867"/>
            <a:chOff x="1031080" y="1002329"/>
            <a:chExt cx="9596663" cy="1385867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FF877D18-698E-D71A-F157-D9F32EE93F3B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71D2D482-85FE-3EF5-EFFD-8BC556102263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29"/>
              <a:ext cx="9323260" cy="138586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 dirty="0" err="1">
                  <a:effectLst/>
                  <a:latin typeface="Aptos Black" panose="020B0004020202020204" pitchFamily="34" charset="0"/>
                </a:rPr>
                <a:t>Preparar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 </a:t>
              </a:r>
              <a:r>
                <a:rPr lang="en-US" sz="3600" i="0" dirty="0" err="1">
                  <a:effectLst/>
                  <a:latin typeface="Aptos Black" panose="020B0004020202020204" pitchFamily="34" charset="0"/>
                </a:rPr>
                <a:t>os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 </a:t>
              </a:r>
              <a:r>
                <a:rPr lang="en-US" sz="3600" i="0" dirty="0" err="1">
                  <a:effectLst/>
                  <a:latin typeface="Aptos Black" panose="020B0004020202020204" pitchFamily="34" charset="0"/>
                </a:rPr>
                <a:t>jovens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 EPL-J para a </a:t>
              </a:r>
              <a:r>
                <a:rPr lang="en-US" sz="3600" i="0" dirty="0" err="1">
                  <a:effectLst/>
                  <a:latin typeface="Aptos Black" panose="020B0004020202020204" pitchFamily="34" charset="0"/>
                </a:rPr>
                <a:t>mudança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?</a:t>
              </a:r>
            </a:p>
            <a:p>
              <a:pPr algn="l"/>
              <a:r>
                <a:rPr lang="en-US" sz="3600" i="0" dirty="0">
                  <a:effectLst/>
                  <a:latin typeface="Aptos Black" panose="020B0004020202020204" pitchFamily="34" charset="0"/>
                </a:rPr>
                <a:t>(cont. </a:t>
              </a:r>
              <a:r>
                <a:rPr lang="en-US" sz="3600" i="0" dirty="0" err="1">
                  <a:effectLst/>
                  <a:latin typeface="Aptos Black" panose="020B0004020202020204" pitchFamily="34" charset="0"/>
                </a:rPr>
                <a:t>Árvore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 de </a:t>
              </a:r>
              <a:r>
                <a:rPr lang="en-US" sz="3600" i="0" dirty="0" err="1">
                  <a:effectLst/>
                  <a:latin typeface="Aptos Black" panose="020B0004020202020204" pitchFamily="34" charset="0"/>
                </a:rPr>
                <a:t>problemas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 (e </a:t>
              </a:r>
              <a:r>
                <a:rPr lang="en-US" sz="3600" i="0" dirty="0" err="1">
                  <a:solidFill>
                    <a:srgbClr val="459395"/>
                  </a:solidFill>
                  <a:effectLst/>
                  <a:latin typeface="Aptos Black" panose="020B0004020202020204" pitchFamily="34" charset="0"/>
                </a:rPr>
                <a:t>soluções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))</a:t>
              </a:r>
            </a:p>
          </p:txBody>
        </p:sp>
      </p:grpSp>
      <p:sp>
        <p:nvSpPr>
          <p:cNvPr id="3" name="Rectangle 26">
            <a:extLst>
              <a:ext uri="{FF2B5EF4-FFF2-40B4-BE49-F238E27FC236}">
                <a16:creationId xmlns:a16="http://schemas.microsoft.com/office/drawing/2014/main" id="{35E9C691-0A01-2D15-E3B3-C36BBFBEACB6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B836AE34-A982-CD74-5A3F-BB1BB382D56C}"/>
              </a:ext>
            </a:extLst>
          </p:cNvPr>
          <p:cNvGrpSpPr/>
          <p:nvPr/>
        </p:nvGrpSpPr>
        <p:grpSpPr>
          <a:xfrm>
            <a:off x="3212237" y="2955698"/>
            <a:ext cx="5507752" cy="3677499"/>
            <a:chOff x="3130524" y="2578280"/>
            <a:chExt cx="5507752" cy="3677499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15DF818D-ADEC-A4FE-0DA4-9F00D20F2D00}"/>
                </a:ext>
              </a:extLst>
            </p:cNvPr>
            <p:cNvGrpSpPr/>
            <p:nvPr/>
          </p:nvGrpSpPr>
          <p:grpSpPr>
            <a:xfrm>
              <a:off x="6701647" y="2578280"/>
              <a:ext cx="1936629" cy="3677499"/>
              <a:chOff x="7673197" y="2578280"/>
              <a:chExt cx="1936629" cy="3677499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5F46865-D513-782D-82BC-746A774A46B7}"/>
                  </a:ext>
                </a:extLst>
              </p:cNvPr>
              <p:cNvSpPr txBox="1"/>
              <p:nvPr/>
            </p:nvSpPr>
            <p:spPr>
              <a:xfrm>
                <a:off x="7673197" y="4932340"/>
                <a:ext cx="1936629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6195" marR="36195" algn="ctr">
                  <a:lnSpc>
                    <a:spcPct val="100000"/>
                  </a:lnSpc>
                  <a:spcAft>
                    <a:spcPts val="800"/>
                  </a:spcAft>
                </a:pPr>
                <a:r>
                  <a:rPr lang="pt-PT" sz="2000" b="0" i="0" dirty="0">
                    <a:solidFill>
                      <a:srgbClr val="000000"/>
                    </a:solidFill>
                    <a:effectLst/>
                    <a:latin typeface="Aptos" panose="020B0004020202020204" pitchFamily="34" charset="0"/>
                  </a:rPr>
                  <a:t>Que profissional é que este jovem </a:t>
                </a:r>
                <a:r>
                  <a:rPr lang="pt-PT" sz="2000" b="1" i="0" dirty="0">
                    <a:solidFill>
                      <a:srgbClr val="000000"/>
                    </a:solidFill>
                    <a:effectLst/>
                    <a:latin typeface="Aptos Black" panose="020B0004020202020204" pitchFamily="34" charset="0"/>
                  </a:rPr>
                  <a:t>não</a:t>
                </a:r>
                <a:r>
                  <a:rPr lang="pt-PT" sz="2000" b="0" i="0" dirty="0">
                    <a:solidFill>
                      <a:srgbClr val="000000"/>
                    </a:solidFill>
                    <a:effectLst/>
                    <a:latin typeface="Aptos" panose="020B0004020202020204" pitchFamily="34" charset="0"/>
                  </a:rPr>
                  <a:t> precisa?</a:t>
                </a:r>
              </a:p>
            </p:txBody>
          </p:sp>
          <p:pic>
            <p:nvPicPr>
              <p:cNvPr id="9" name="Graphic 8" descr="Close with solid fill">
                <a:extLst>
                  <a:ext uri="{FF2B5EF4-FFF2-40B4-BE49-F238E27FC236}">
                    <a16:creationId xmlns:a16="http://schemas.microsoft.com/office/drawing/2014/main" id="{FD7FD95D-EB5D-229B-8872-2929197A88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705970" y="2578280"/>
                <a:ext cx="1871082" cy="1871082"/>
              </a:xfrm>
              <a:prstGeom prst="rect">
                <a:avLst/>
              </a:prstGeom>
            </p:spPr>
          </p:pic>
        </p:grpSp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4F845A81-1E6C-AFB7-EB78-1FBC6184CD3D}"/>
                </a:ext>
              </a:extLst>
            </p:cNvPr>
            <p:cNvGrpSpPr/>
            <p:nvPr/>
          </p:nvGrpSpPr>
          <p:grpSpPr>
            <a:xfrm>
              <a:off x="3130524" y="2578280"/>
              <a:ext cx="2046607" cy="3277390"/>
              <a:chOff x="2181834" y="2578280"/>
              <a:chExt cx="2046607" cy="3277390"/>
            </a:xfrm>
          </p:grpSpPr>
          <p:sp>
            <p:nvSpPr>
              <p:cNvPr id="7" name="CaixaDeTexto 3">
                <a:extLst>
                  <a:ext uri="{FF2B5EF4-FFF2-40B4-BE49-F238E27FC236}">
                    <a16:creationId xmlns:a16="http://schemas.microsoft.com/office/drawing/2014/main" id="{2D081AEA-C17B-9FE6-5ACD-D7F97D9542D7}"/>
                  </a:ext>
                </a:extLst>
              </p:cNvPr>
              <p:cNvSpPr txBox="1"/>
              <p:nvPr/>
            </p:nvSpPr>
            <p:spPr>
              <a:xfrm>
                <a:off x="2181834" y="2578280"/>
                <a:ext cx="204660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6195" marR="36195" algn="ctr">
                  <a:lnSpc>
                    <a:spcPct val="100000"/>
                  </a:lnSpc>
                  <a:spcAft>
                    <a:spcPts val="800"/>
                  </a:spcAft>
                </a:pPr>
                <a:r>
                  <a:rPr lang="pt-PT" sz="2000" b="0" i="0" dirty="0">
                    <a:solidFill>
                      <a:srgbClr val="000000"/>
                    </a:solidFill>
                    <a:effectLst/>
                    <a:latin typeface="Aptos" panose="020B0004020202020204" pitchFamily="34" charset="0"/>
                  </a:rPr>
                  <a:t>Que profissional é que este jovem precisa?</a:t>
                </a:r>
              </a:p>
            </p:txBody>
          </p:sp>
          <p:pic>
            <p:nvPicPr>
              <p:cNvPr id="11" name="Graphic 10" descr="Tick with solid fill">
                <a:extLst>
                  <a:ext uri="{FF2B5EF4-FFF2-40B4-BE49-F238E27FC236}">
                    <a16:creationId xmlns:a16="http://schemas.microsoft.com/office/drawing/2014/main" id="{2A719236-FA17-4F04-E5F3-5AD29B880E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269597" y="3984588"/>
                <a:ext cx="1871082" cy="187108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696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1C90D2-BD56-505C-25D3-CF813ACFDD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Como preparer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os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jovens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do EPL-J para a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mudança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?</a:t>
            </a:r>
            <a:endParaRPr lang="pt-PT" b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A8DEF3-DDBA-504C-C829-4A1A2A24E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30492" y="872233"/>
            <a:ext cx="3972668" cy="3184331"/>
          </a:xfrm>
        </p:spPr>
        <p:txBody>
          <a:bodyPr lIns="91440" tIns="45720" rIns="91440" bIns="45720" anchor="t"/>
          <a:lstStyle/>
          <a:p>
            <a:pPr algn="just">
              <a:lnSpc>
                <a:spcPct val="100000"/>
              </a:lnSpc>
            </a:pPr>
            <a:r>
              <a:rPr lang="pt-PT" sz="900"/>
              <a:t>Na construção de relações eficazes com os jovens, os profissionais devem:</a:t>
            </a:r>
          </a:p>
          <a:p>
            <a:pPr marL="17145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PT" sz="900"/>
              <a:t>Ouvir com atenção, sem julgamentos. Isso significa estar presente no momento e mostrar que se valorizam as suas palavras e experiências.</a:t>
            </a:r>
          </a:p>
          <a:p>
            <a:pPr marL="17145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PT" sz="900"/>
              <a:t> Demonstrar empatia. Os profissionais devem esforçar-se por compreender as emoções e perspetivas dos jovens, colocando-se no lugar deles.</a:t>
            </a:r>
          </a:p>
          <a:p>
            <a:pPr marL="17145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PT" sz="900"/>
              <a:t>Adotar uma atitude “firme mas justa” é essencial para estabelecer limites claros e consistentes, ao mesmo tempo que se mantém o respeito e a dignidade dos jovens. </a:t>
            </a:r>
          </a:p>
          <a:p>
            <a:pPr algn="just">
              <a:lnSpc>
                <a:spcPct val="100000"/>
              </a:lnSpc>
            </a:pPr>
            <a:r>
              <a:rPr lang="pt-PT" sz="900"/>
              <a:t>Esta abordagem ajuda a criar um ambiente estruturado e previsível, onde os jovens sabem o que esperar e se sentem tratados com justiça.</a:t>
            </a:r>
            <a:endParaRPr lang="pt-PT">
              <a:cs typeface="Calibri Light"/>
            </a:endParaRPr>
          </a:p>
          <a:p>
            <a:pPr marL="17145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PT" sz="900"/>
              <a:t>Demonstrar interesse genuíno e acreditar no potencial do jovem é muito importante. Os profissionais devem acreditar no seu potencial, incentivando-os a ver além das suas circunstâncias atuais e a aspirar um futuro melhor.</a:t>
            </a:r>
          </a:p>
          <a:p>
            <a:pPr marL="17145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PT" sz="900"/>
              <a:t>Ser um modelo a seguir. Os profissionais devem ser modelos de comportamento positivo, inspirando os jovens a adotar comportamentos semelhantes e a desenvolverem-se de forma positiva.</a:t>
            </a:r>
          </a:p>
        </p:txBody>
      </p:sp>
      <p:graphicFrame>
        <p:nvGraphicFramePr>
          <p:cNvPr id="7" name="Marcador de Posição de Conteúdo 6">
            <a:extLst>
              <a:ext uri="{FF2B5EF4-FFF2-40B4-BE49-F238E27FC236}">
                <a16:creationId xmlns:a16="http://schemas.microsoft.com/office/drawing/2014/main" id="{171B31DD-5EDA-FA69-513C-5082D1D3C186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35962" y="1703729"/>
          <a:ext cx="6254750" cy="4355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77138B6-5DFD-6C65-7A93-53F73CF7B10C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b="0" i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Titulo</a:t>
            </a:r>
            <a:r>
              <a:rPr lang="en-US" b="0" i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US" b="0" i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aparece</a:t>
            </a:r>
            <a:r>
              <a:rPr lang="en-US" b="0" i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US" b="0" i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primeiro</a:t>
            </a:r>
            <a:endParaRPr lang="en-US" i="0">
              <a:solidFill>
                <a:srgbClr val="0D0D0D"/>
              </a:solidFill>
              <a:highlight>
                <a:srgbClr val="FFFFFF"/>
              </a:highlight>
              <a:latin typeface="Söhne"/>
            </a:endParaRPr>
          </a:p>
          <a:p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A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voz</a:t>
            </a:r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começa</a:t>
            </a:r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quando</a:t>
            </a:r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aparece</a:t>
            </a:r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o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titulo</a:t>
            </a:r>
            <a:endParaRPr lang="en-US" i="0">
              <a:solidFill>
                <a:srgbClr val="0D0D0D"/>
              </a:solidFill>
              <a:highlight>
                <a:srgbClr val="FFFFFF"/>
              </a:highlight>
              <a:latin typeface="Söhne"/>
            </a:endParaRPr>
          </a:p>
          <a:p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O conteúdo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vai</a:t>
            </a:r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aparecendo</a:t>
            </a:r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ao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mesmo</a:t>
            </a:r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tempo que a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voz</a:t>
            </a:r>
            <a:endParaRPr lang="pt-PT"/>
          </a:p>
          <a:p>
            <a:endParaRPr lang="pt-PT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DC580973-881F-464C-CFDC-F12DC097D2A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pt-PT"/>
              <a:t>Características das relações eficazes entre os profissionais e os jovens</a:t>
            </a:r>
          </a:p>
        </p:txBody>
      </p:sp>
      <p:sp>
        <p:nvSpPr>
          <p:cNvPr id="303" name="CaixaDeTexto 302">
            <a:extLst>
              <a:ext uri="{FF2B5EF4-FFF2-40B4-BE49-F238E27FC236}">
                <a16:creationId xmlns:a16="http://schemas.microsoft.com/office/drawing/2014/main" id="{308339FA-15A2-F671-5660-4017B14536A6}"/>
              </a:ext>
            </a:extLst>
          </p:cNvPr>
          <p:cNvSpPr txBox="1"/>
          <p:nvPr/>
        </p:nvSpPr>
        <p:spPr>
          <a:xfrm>
            <a:off x="3065206" y="3753464"/>
            <a:ext cx="139126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sz="1400" b="1">
                <a:solidFill>
                  <a:srgbClr val="444444"/>
                </a:solidFill>
                <a:cs typeface="Arial"/>
              </a:rPr>
              <a:t>Competências</a:t>
            </a:r>
            <a:r>
              <a:rPr lang="en-US" sz="1400" b="1">
                <a:solidFill>
                  <a:srgbClr val="444444"/>
                </a:solidFill>
                <a:cs typeface="Arial"/>
              </a:rPr>
              <a:t>​</a:t>
            </a:r>
            <a:endParaRPr lang="pt-PT" sz="1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0263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1C90D2-BD56-505C-25D3-CF813ACFDD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latin typeface="Söhne"/>
                <a:cs typeface="Arial"/>
              </a:rPr>
              <a:t>Como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  <a:cs typeface="Arial"/>
              </a:rPr>
              <a:t>preparar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latin typeface="Söhne"/>
                <a:cs typeface="Arial"/>
              </a:rPr>
              <a:t>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  <a:cs typeface="Arial"/>
              </a:rPr>
              <a:t>os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latin typeface="Söhne"/>
                <a:cs typeface="Arial"/>
              </a:rPr>
              <a:t>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  <a:cs typeface="Arial"/>
              </a:rPr>
              <a:t>jovens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latin typeface="Söhne"/>
                <a:cs typeface="Arial"/>
              </a:rPr>
              <a:t> do EPL-J para a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  <a:cs typeface="Arial"/>
              </a:rPr>
              <a:t>mudança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latin typeface="Söhne"/>
                <a:cs typeface="Arial"/>
              </a:rPr>
              <a:t>?</a:t>
            </a:r>
            <a:endParaRPr lang="pt-PT" b="0">
              <a:cs typeface="Arial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A8DEF3-DDBA-504C-C829-4A1A2A24E3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lIns="91440" tIns="45720" rIns="91440" bIns="45720" anchor="t"/>
          <a:lstStyle/>
          <a:p>
            <a:pPr algn="just">
              <a:lnSpc>
                <a:spcPct val="100000"/>
              </a:lnSpc>
            </a:pPr>
            <a:r>
              <a:rPr lang="pt-PT"/>
              <a:t>Alguns estudos descrevem os benefícios da existência de relações positivas, em particular: </a:t>
            </a:r>
          </a:p>
          <a:p>
            <a:pPr marL="171450" indent="-171450" algn="just">
              <a:lnSpc>
                <a:spcPct val="100000"/>
              </a:lnSpc>
              <a:buChar char="•"/>
            </a:pPr>
            <a:r>
              <a:rPr lang="pt-PT"/>
              <a:t>o aumento dos fatores de proteção</a:t>
            </a:r>
          </a:p>
          <a:p>
            <a:pPr marL="171450" indent="-171450" algn="just">
              <a:lnSpc>
                <a:spcPct val="100000"/>
              </a:lnSpc>
              <a:buChar char="•"/>
            </a:pPr>
            <a:r>
              <a:rPr lang="pt-PT"/>
              <a:t>a melhoria das relações com os pais e os pares, </a:t>
            </a:r>
          </a:p>
          <a:p>
            <a:pPr marL="171450" indent="-171450" algn="just">
              <a:lnSpc>
                <a:spcPct val="100000"/>
              </a:lnSpc>
              <a:buChar char="•"/>
            </a:pPr>
            <a:r>
              <a:rPr lang="pt-PT"/>
              <a:t>a maior resiliência e autoestima, </a:t>
            </a:r>
          </a:p>
          <a:p>
            <a:pPr marL="171450" indent="-171450" algn="just">
              <a:lnSpc>
                <a:spcPct val="100000"/>
              </a:lnSpc>
              <a:buChar char="•"/>
            </a:pPr>
            <a:r>
              <a:rPr lang="pt-PT"/>
              <a:t>o aumento de competências sociais e de resolução de problemas e a maior autonomia.</a:t>
            </a:r>
            <a:endParaRPr lang="pt-PT">
              <a:cs typeface="Calibri Light"/>
            </a:endParaRPr>
          </a:p>
          <a:p>
            <a:pPr algn="just">
              <a:lnSpc>
                <a:spcPct val="100000"/>
              </a:lnSpc>
            </a:pPr>
            <a:r>
              <a:rPr lang="pt-PT"/>
              <a:t>Várias investigações referem que melhorias </a:t>
            </a:r>
            <a:r>
              <a:rPr lang="pt-PT" err="1"/>
              <a:t>socioemocionais</a:t>
            </a:r>
            <a:r>
              <a:rPr lang="pt-PT"/>
              <a:t> e cognitivas, podem permitir que os jovens alcancem resultados mais duradouros, a vários níveis, nomeadamente:</a:t>
            </a:r>
            <a:endParaRPr lang="pt-PT">
              <a:cs typeface="Calibri Light"/>
            </a:endParaRPr>
          </a:p>
          <a:p>
            <a:pPr algn="just">
              <a:lnSpc>
                <a:spcPct val="100000"/>
              </a:lnSpc>
            </a:pPr>
            <a:r>
              <a:rPr lang="pt-PT"/>
              <a:t>na sua saúde, no emprego e na educação, bem como na redução de comportamentos antissociais.</a:t>
            </a:r>
            <a:endParaRPr lang="pt-PT">
              <a:cs typeface="Calibri Light"/>
            </a:endParaRPr>
          </a:p>
          <a:p>
            <a:endParaRPr lang="pt-PT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8C85EBF7-7E88-9CF2-15E9-D324B0F64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6710" y="1909644"/>
            <a:ext cx="3936960" cy="3473517"/>
          </a:xfrm>
        </p:spPr>
        <p:txBody>
          <a:bodyPr lIns="91440" tIns="45720" rIns="91440" bIns="45720" anchor="t"/>
          <a:lstStyle/>
          <a:p>
            <a:pPr algn="just">
              <a:lnSpc>
                <a:spcPct val="100000"/>
              </a:lnSpc>
            </a:pPr>
            <a:r>
              <a:rPr lang="pt-PT" b="1" i="0">
                <a:latin typeface="Calibri"/>
                <a:cs typeface="Calibri"/>
              </a:rPr>
              <a:t>Benefícios de relações positivas </a:t>
            </a:r>
          </a:p>
          <a:p>
            <a:pPr marL="971550" lvl="1" indent="-285750" algn="just">
              <a:lnSpc>
                <a:spcPct val="100000"/>
              </a:lnSpc>
            </a:pPr>
            <a:r>
              <a:rPr lang="pt-PT" sz="1400">
                <a:latin typeface="Calibri"/>
                <a:cs typeface="Calibri"/>
              </a:rPr>
              <a:t>Aumento dos fatores de proteção</a:t>
            </a:r>
          </a:p>
          <a:p>
            <a:pPr marL="971550" lvl="1" indent="-285750" algn="just">
              <a:lnSpc>
                <a:spcPct val="100000"/>
              </a:lnSpc>
            </a:pPr>
            <a:r>
              <a:rPr lang="pt-PT" sz="1400">
                <a:latin typeface="Calibri"/>
                <a:cs typeface="Calibri"/>
              </a:rPr>
              <a:t>Melhoria das relações com os pais e com os pares</a:t>
            </a:r>
          </a:p>
          <a:p>
            <a:pPr marL="971550" lvl="1" indent="-285750" algn="just">
              <a:lnSpc>
                <a:spcPct val="100000"/>
              </a:lnSpc>
            </a:pPr>
            <a:r>
              <a:rPr lang="pt-PT" sz="1400">
                <a:latin typeface="Calibri"/>
                <a:cs typeface="Calibri"/>
              </a:rPr>
              <a:t>Maior resiliência</a:t>
            </a:r>
          </a:p>
          <a:p>
            <a:pPr marL="971550" lvl="1" indent="-285750" algn="just">
              <a:lnSpc>
                <a:spcPct val="100000"/>
              </a:lnSpc>
            </a:pPr>
            <a:r>
              <a:rPr lang="pt-PT" sz="1400">
                <a:latin typeface="Calibri"/>
                <a:cs typeface="Calibri"/>
              </a:rPr>
              <a:t>Autoestima</a:t>
            </a:r>
          </a:p>
          <a:p>
            <a:pPr marL="971550" lvl="1" indent="-285750" algn="just">
              <a:lnSpc>
                <a:spcPct val="100000"/>
              </a:lnSpc>
            </a:pPr>
            <a:r>
              <a:rPr lang="pt-PT" sz="1400">
                <a:latin typeface="Calibri"/>
                <a:cs typeface="Calibri"/>
              </a:rPr>
              <a:t>Competências sociais</a:t>
            </a:r>
          </a:p>
          <a:p>
            <a:pPr marL="971550" lvl="1" indent="-285750" algn="just">
              <a:lnSpc>
                <a:spcPct val="100000"/>
              </a:lnSpc>
            </a:pPr>
            <a:r>
              <a:rPr lang="pt-PT" sz="1400">
                <a:latin typeface="Calibri"/>
                <a:cs typeface="Calibri"/>
              </a:rPr>
              <a:t>Resolução de problemas</a:t>
            </a:r>
          </a:p>
          <a:p>
            <a:pPr marL="971550" lvl="1" indent="-285750" algn="just">
              <a:lnSpc>
                <a:spcPct val="100000"/>
              </a:lnSpc>
            </a:pPr>
            <a:r>
              <a:rPr lang="pt-PT" sz="1400">
                <a:latin typeface="Calibri"/>
                <a:cs typeface="Calibri"/>
              </a:rPr>
              <a:t>Maior autonomia</a:t>
            </a:r>
          </a:p>
          <a:p>
            <a:pPr marL="971550" lvl="1" indent="-285750"/>
            <a:endParaRPr lang="pt-PT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77138B6-5DFD-6C65-7A93-53F73CF7B10C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b="0" i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Titulo</a:t>
            </a:r>
            <a:r>
              <a:rPr lang="en-US" b="0" i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US" b="0" i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aparece</a:t>
            </a:r>
            <a:r>
              <a:rPr lang="en-US" b="0" i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US" b="0" i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primeiro</a:t>
            </a:r>
            <a:endParaRPr lang="en-US" i="0">
              <a:solidFill>
                <a:srgbClr val="0D0D0D"/>
              </a:solidFill>
              <a:highlight>
                <a:srgbClr val="FFFFFF"/>
              </a:highlight>
              <a:latin typeface="Söhne"/>
            </a:endParaRPr>
          </a:p>
          <a:p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A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voz</a:t>
            </a:r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começa</a:t>
            </a:r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quando</a:t>
            </a:r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aparece</a:t>
            </a:r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o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titulo</a:t>
            </a:r>
            <a:endParaRPr lang="en-US" i="0">
              <a:solidFill>
                <a:srgbClr val="0D0D0D"/>
              </a:solidFill>
              <a:highlight>
                <a:srgbClr val="FFFFFF"/>
              </a:highlight>
              <a:latin typeface="Söhne"/>
            </a:endParaRPr>
          </a:p>
          <a:p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O conteúdo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vai</a:t>
            </a:r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aparecendo</a:t>
            </a:r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ao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mesmo</a:t>
            </a:r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tempo que a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voz</a:t>
            </a:r>
            <a:endParaRPr lang="pt-PT"/>
          </a:p>
          <a:p>
            <a:endParaRPr lang="pt-PT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DC580973-881F-464C-CFDC-F12DC097D2A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lIns="91440" tIns="45720" rIns="91440" bIns="45720" anchor="t"/>
          <a:lstStyle/>
          <a:p>
            <a:pPr algn="just"/>
            <a:r>
              <a:rPr lang="pt-PT">
                <a:latin typeface="+mj-lt"/>
              </a:rPr>
              <a:t>Evidências de que relações eficazes produzem mudanças positivas 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0627CE64-0ECD-4BF2-3C4E-F157BFCC692C}"/>
              </a:ext>
            </a:extLst>
          </p:cNvPr>
          <p:cNvGraphicFramePr/>
          <p:nvPr/>
        </p:nvGraphicFramePr>
        <p:xfrm>
          <a:off x="2411771" y="2654102"/>
          <a:ext cx="6352704" cy="310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6646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234446DB-CD9F-4461-E6DA-CB9830BAB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30492" y="1071372"/>
            <a:ext cx="3939538" cy="2576584"/>
          </a:xfrm>
        </p:spPr>
        <p:txBody>
          <a:bodyPr lIns="91440" tIns="45720" rIns="91440" bIns="45720" anchor="t"/>
          <a:lstStyle/>
          <a:p>
            <a:pPr algn="just">
              <a:lnSpc>
                <a:spcPct val="100000"/>
              </a:lnSpc>
            </a:pP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</a:rPr>
              <a:t>Em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</a:rPr>
              <a:t>suma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</a:rPr>
              <a:t>,</a:t>
            </a:r>
            <a:r>
              <a:rPr lang="en-US" sz="100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</a:rPr>
              <a:t>a </a:t>
            </a:r>
            <a:r>
              <a:rPr lang="en-US" sz="1000" err="1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adolescência</a:t>
            </a:r>
            <a:r>
              <a:rPr lang="en-US" sz="100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</a:rPr>
              <a:t>e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</a:rPr>
              <a:t>início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</a:rPr>
              <a:t> da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</a:rPr>
              <a:t>fase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</a:rPr>
              <a:t>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</a:rPr>
              <a:t>adulta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</a:rPr>
              <a:t>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</a:rPr>
              <a:t>são</a:t>
            </a:r>
            <a:r>
              <a:rPr lang="en-US" sz="100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</a:rPr>
              <a:t>caracterizados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</a:rPr>
              <a:t>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</a:rPr>
              <a:t>por</a:t>
            </a:r>
            <a:r>
              <a:rPr lang="en-US" sz="100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n-US" sz="1000" err="1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mudanças</a:t>
            </a:r>
            <a:r>
              <a:rPr lang="en-US" sz="100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n-US" sz="1000" err="1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significativas</a:t>
            </a:r>
            <a:r>
              <a:rPr lang="en-US" sz="100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 no </a:t>
            </a:r>
            <a:r>
              <a:rPr lang="en-US" sz="1000" err="1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desenvolvimento</a:t>
            </a:r>
            <a:r>
              <a:rPr lang="en-US" sz="100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, </a:t>
            </a:r>
            <a:endParaRPr lang="pt-PT">
              <a:solidFill>
                <a:srgbClr val="000000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en-US" sz="1000" err="1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quer</a:t>
            </a:r>
            <a:r>
              <a:rPr lang="en-US" sz="100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n-US" sz="1000" err="1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ao</a:t>
            </a:r>
            <a:r>
              <a:rPr lang="en-US" sz="100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n-US" sz="1000" err="1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nível</a:t>
            </a:r>
            <a:r>
              <a:rPr lang="en-US" sz="100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n-US" sz="1000" err="1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biológico</a:t>
            </a:r>
            <a:r>
              <a:rPr lang="en-US" sz="100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 e </a:t>
            </a:r>
            <a:r>
              <a:rPr lang="en-US" sz="1000" err="1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cognitivo</a:t>
            </a:r>
            <a:r>
              <a:rPr lang="en-US" sz="100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, </a:t>
            </a:r>
            <a:r>
              <a:rPr lang="en-US" sz="1000" err="1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quer</a:t>
            </a:r>
            <a:r>
              <a:rPr lang="en-US" sz="100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n-US" sz="1000" err="1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ao</a:t>
            </a:r>
            <a:r>
              <a:rPr lang="en-US" sz="100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n-US" sz="1000" err="1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nível</a:t>
            </a:r>
            <a:r>
              <a:rPr lang="en-US" sz="100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 de </a:t>
            </a:r>
            <a:r>
              <a:rPr lang="en-US" sz="1000" err="1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mudanças</a:t>
            </a:r>
            <a:r>
              <a:rPr lang="en-US" sz="100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n-US" sz="1000" err="1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psicossociais</a:t>
            </a:r>
            <a:r>
              <a:rPr lang="en-US" sz="100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 e </a:t>
            </a:r>
            <a:r>
              <a:rPr lang="en-US" sz="1000" err="1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emocionais</a:t>
            </a:r>
            <a:r>
              <a:rPr lang="en-US" sz="100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;</a:t>
            </a:r>
            <a:endParaRPr lang="pt-PT">
              <a:cs typeface="Calibri Light"/>
            </a:endParaRPr>
          </a:p>
          <a:p>
            <a:pPr algn="just">
              <a:lnSpc>
                <a:spcPct val="100000"/>
              </a:lnSpc>
            </a:pP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O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risco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 dos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jovens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cometerem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atos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qualificados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 pela lei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como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 crime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depende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 do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número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 de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fatores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 de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risco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 e do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número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 de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fatores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 de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proteção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Além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 de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conhecer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 esses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fatores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 para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uma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intervenção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adequada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cs typeface="Calibri Light"/>
              </a:rPr>
              <a:t>,</a:t>
            </a:r>
            <a:endParaRPr lang="en-US">
              <a:solidFill>
                <a:srgbClr val="0D0D0D"/>
              </a:solidFill>
              <a:highlight>
                <a:srgbClr val="FFFFFF"/>
              </a:highlight>
            </a:endParaRPr>
          </a:p>
          <a:p>
            <a:pPr algn="just">
              <a:lnSpc>
                <a:spcPct val="100000"/>
              </a:lnSpc>
            </a:pP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</a:rPr>
              <a:t> 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</a:rPr>
              <a:t>construir</a:t>
            </a:r>
            <a:r>
              <a:rPr lang="en-US" sz="100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latin typeface="Calibri Light"/>
                <a:cs typeface="Calibri Light"/>
              </a:rPr>
              <a:t>relações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latin typeface="Calibri Light"/>
                <a:cs typeface="Calibri Light"/>
              </a:rPr>
              <a:t>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latin typeface="Calibri Light"/>
                <a:cs typeface="Calibri Light"/>
              </a:rPr>
              <a:t>positivas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latin typeface="Calibri Light"/>
                <a:cs typeface="Calibri Light"/>
              </a:rPr>
              <a:t> e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latin typeface="Calibri Light"/>
                <a:cs typeface="Calibri Light"/>
              </a:rPr>
              <a:t>produtivas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latin typeface="Calibri Light"/>
                <a:cs typeface="Calibri Light"/>
              </a:rPr>
              <a:t> 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</a:rPr>
              <a:t>com </a:t>
            </a:r>
            <a:r>
              <a:rPr lang="en-US" sz="1000" err="1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os</a:t>
            </a:r>
            <a:r>
              <a:rPr lang="en-US" sz="100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</a:rPr>
              <a:t>jovens</a:t>
            </a:r>
            <a:r>
              <a:rPr lang="en-US" sz="1000">
                <a:solidFill>
                  <a:srgbClr val="0D0D0D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latin typeface="Calibri Light"/>
                <a:cs typeface="Calibri Light"/>
              </a:rPr>
              <a:t>é fundamental para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latin typeface="Calibri Light"/>
                <a:cs typeface="Calibri Light"/>
              </a:rPr>
              <a:t>promover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latin typeface="Calibri Light"/>
                <a:cs typeface="Calibri Light"/>
              </a:rPr>
              <a:t> o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latin typeface="Calibri Light"/>
                <a:cs typeface="Calibri Light"/>
              </a:rPr>
              <a:t>seu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latin typeface="Calibri Light"/>
                <a:cs typeface="Calibri Light"/>
              </a:rPr>
              <a:t>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latin typeface="Calibri Light"/>
                <a:cs typeface="Calibri Light"/>
              </a:rPr>
              <a:t>processo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latin typeface="Calibri Light"/>
                <a:cs typeface="Calibri Light"/>
              </a:rPr>
              <a:t> de </a:t>
            </a:r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latin typeface="Calibri Light"/>
                <a:cs typeface="Calibri Light"/>
              </a:rPr>
              <a:t>reinserção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latin typeface="Calibri Light"/>
                <a:cs typeface="Calibri Light"/>
              </a:rPr>
              <a:t> social.</a:t>
            </a:r>
            <a:endParaRPr lang="en-US" b="0">
              <a:solidFill>
                <a:srgbClr val="0D0D0D"/>
              </a:solidFill>
              <a:effectLst/>
              <a:highlight>
                <a:srgbClr val="FFFFFF"/>
              </a:highlight>
              <a:latin typeface="Calibri Light"/>
              <a:cs typeface="Calibri Light"/>
            </a:endParaRPr>
          </a:p>
        </p:txBody>
      </p:sp>
      <p:sp>
        <p:nvSpPr>
          <p:cNvPr id="9" name="Marcador de Posição do Texto 4">
            <a:extLst>
              <a:ext uri="{FF2B5EF4-FFF2-40B4-BE49-F238E27FC236}">
                <a16:creationId xmlns:a16="http://schemas.microsoft.com/office/drawing/2014/main" id="{08BE3618-D03A-7068-0DE3-5428570DF451}"/>
              </a:ext>
            </a:extLst>
          </p:cNvPr>
          <p:cNvSpPr txBox="1">
            <a:spLocks/>
          </p:cNvSpPr>
          <p:nvPr/>
        </p:nvSpPr>
        <p:spPr>
          <a:xfrm>
            <a:off x="7970520" y="4707795"/>
            <a:ext cx="3888423" cy="13337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Titulo</a:t>
            </a:r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aparece</a:t>
            </a:r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primeiro</a:t>
            </a:r>
            <a:endParaRPr lang="en-US" i="0">
              <a:solidFill>
                <a:srgbClr val="0D0D0D"/>
              </a:solidFill>
              <a:highlight>
                <a:srgbClr val="FFFFFF"/>
              </a:highlight>
              <a:latin typeface="Söhne"/>
            </a:endParaRPr>
          </a:p>
          <a:p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A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voz</a:t>
            </a:r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começa</a:t>
            </a:r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quando</a:t>
            </a:r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aparece</a:t>
            </a:r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o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titulo</a:t>
            </a:r>
            <a:endParaRPr lang="en-US" i="0">
              <a:solidFill>
                <a:srgbClr val="0D0D0D"/>
              </a:solidFill>
              <a:highlight>
                <a:srgbClr val="FFFFFF"/>
              </a:highlight>
              <a:latin typeface="Söhne"/>
            </a:endParaRPr>
          </a:p>
          <a:p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O conteúdo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vai</a:t>
            </a:r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aparecendo</a:t>
            </a:r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ao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mesmo</a:t>
            </a:r>
            <a:r>
              <a:rPr lang="en-US" i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tempo que a </a:t>
            </a:r>
            <a:r>
              <a:rPr lang="en-US" i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voz</a:t>
            </a:r>
            <a:endParaRPr lang="pt-PT"/>
          </a:p>
          <a:p>
            <a:endParaRPr lang="pt-PT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B2CE6C5-83ED-CF73-CDEF-5646BE847731}"/>
              </a:ext>
            </a:extLst>
          </p:cNvPr>
          <p:cNvSpPr txBox="1">
            <a:spLocks/>
          </p:cNvSpPr>
          <p:nvPr/>
        </p:nvSpPr>
        <p:spPr>
          <a:xfrm>
            <a:off x="340995" y="692665"/>
            <a:ext cx="7021830" cy="369332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  <a:cs typeface="Arial"/>
              </a:rPr>
              <a:t>Conclusão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658321D-CF20-044F-1ADD-AD09302AC48B}"/>
              </a:ext>
            </a:extLst>
          </p:cNvPr>
          <p:cNvSpPr txBox="1"/>
          <p:nvPr/>
        </p:nvSpPr>
        <p:spPr>
          <a:xfrm>
            <a:off x="1368166" y="2634287"/>
            <a:ext cx="1578333" cy="37457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sz="1600">
                <a:cs typeface="Calibri"/>
              </a:rPr>
              <a:t>Biológicas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5A939E2-B5CF-8C7D-474C-C0D241F7FF88}"/>
              </a:ext>
            </a:extLst>
          </p:cNvPr>
          <p:cNvSpPr txBox="1"/>
          <p:nvPr/>
        </p:nvSpPr>
        <p:spPr>
          <a:xfrm>
            <a:off x="803787" y="1270819"/>
            <a:ext cx="644258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err="1">
                <a:solidFill>
                  <a:srgbClr val="0D0D0D"/>
                </a:solidFill>
                <a:highlight>
                  <a:srgbClr val="FFFFFF"/>
                </a:highlight>
              </a:rPr>
              <a:t>Adolescência</a:t>
            </a:r>
            <a:r>
              <a:rPr lang="en-US" sz="1600" b="1">
                <a:solidFill>
                  <a:srgbClr val="0D0D0D"/>
                </a:solidFill>
                <a:highlight>
                  <a:srgbClr val="FFFFFF"/>
                </a:highlight>
              </a:rPr>
              <a:t> / </a:t>
            </a:r>
            <a:r>
              <a:rPr lang="en-US" sz="1600" b="1" err="1">
                <a:solidFill>
                  <a:srgbClr val="0D0D0D"/>
                </a:solidFill>
                <a:highlight>
                  <a:srgbClr val="FFFFFF"/>
                </a:highlight>
              </a:rPr>
              <a:t>início</a:t>
            </a:r>
            <a:r>
              <a:rPr lang="en-US" sz="1600" b="1">
                <a:solidFill>
                  <a:srgbClr val="0D0D0D"/>
                </a:solidFill>
                <a:highlight>
                  <a:srgbClr val="FFFFFF"/>
                </a:highlight>
              </a:rPr>
              <a:t> da </a:t>
            </a:r>
            <a:r>
              <a:rPr lang="en-US" sz="1600" b="1" err="1">
                <a:solidFill>
                  <a:srgbClr val="0D0D0D"/>
                </a:solidFill>
                <a:highlight>
                  <a:srgbClr val="FFFFFF"/>
                </a:highlight>
              </a:rPr>
              <a:t>fase</a:t>
            </a:r>
            <a:r>
              <a:rPr lang="en-US" sz="1600" b="1">
                <a:solidFill>
                  <a:srgbClr val="0D0D0D"/>
                </a:solidFill>
                <a:highlight>
                  <a:srgbClr val="FFFFFF"/>
                </a:highlight>
              </a:rPr>
              <a:t> </a:t>
            </a:r>
            <a:r>
              <a:rPr lang="en-US" sz="1600" b="1" err="1">
                <a:solidFill>
                  <a:srgbClr val="0D0D0D"/>
                </a:solidFill>
                <a:highlight>
                  <a:srgbClr val="FFFFFF"/>
                </a:highlight>
              </a:rPr>
              <a:t>adulta</a:t>
            </a:r>
            <a:r>
              <a:rPr lang="en-US" sz="1600" b="1">
                <a:solidFill>
                  <a:srgbClr val="0D0D0D"/>
                </a:solidFill>
                <a:highlight>
                  <a:srgbClr val="FFFFFF"/>
                </a:highlight>
              </a:rPr>
              <a:t> </a:t>
            </a:r>
            <a:r>
              <a:rPr lang="en-US" sz="1400">
                <a:solidFill>
                  <a:srgbClr val="0D0D0D"/>
                </a:solidFill>
                <a:highlight>
                  <a:srgbClr val="FFFFFF"/>
                </a:highlight>
              </a:rPr>
              <a:t> </a:t>
            </a:r>
            <a:endParaRPr lang="en-US" sz="1400">
              <a:solidFill>
                <a:srgbClr val="0D0D0D"/>
              </a:solidFill>
              <a:highlight>
                <a:srgbClr val="FFFFFF"/>
              </a:highlight>
              <a:cs typeface="Calibri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2B6414C-AE6B-420A-4B7B-9340598FE654}"/>
              </a:ext>
            </a:extLst>
          </p:cNvPr>
          <p:cNvSpPr txBox="1"/>
          <p:nvPr/>
        </p:nvSpPr>
        <p:spPr>
          <a:xfrm>
            <a:off x="3236294" y="2634286"/>
            <a:ext cx="1578333" cy="37457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sz="1600">
                <a:cs typeface="Calibri"/>
              </a:rPr>
              <a:t>Psicológicas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72923E4-EFDA-941F-0ACE-1242C6390F46}"/>
              </a:ext>
            </a:extLst>
          </p:cNvPr>
          <p:cNvSpPr txBox="1"/>
          <p:nvPr/>
        </p:nvSpPr>
        <p:spPr>
          <a:xfrm>
            <a:off x="5141293" y="2634285"/>
            <a:ext cx="1578333" cy="37457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sz="1600">
                <a:cs typeface="Calibri"/>
              </a:rPr>
              <a:t>Sociais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66D76AB-F4D9-53AC-A7FB-9835B070DA90}"/>
              </a:ext>
            </a:extLst>
          </p:cNvPr>
          <p:cNvSpPr txBox="1"/>
          <p:nvPr/>
        </p:nvSpPr>
        <p:spPr>
          <a:xfrm>
            <a:off x="2155722" y="1848465"/>
            <a:ext cx="393536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err="1">
                <a:solidFill>
                  <a:srgbClr val="0D0D0D"/>
                </a:solidFill>
                <a:highlight>
                  <a:srgbClr val="FFFFFF"/>
                </a:highlight>
              </a:rPr>
              <a:t>Mudanças</a:t>
            </a:r>
            <a:r>
              <a:rPr lang="en-US" sz="1600" b="1">
                <a:solidFill>
                  <a:srgbClr val="0D0D0D"/>
                </a:solidFill>
                <a:highlight>
                  <a:srgbClr val="FFFFFF"/>
                </a:highlight>
              </a:rPr>
              <a:t> </a:t>
            </a:r>
            <a:r>
              <a:rPr lang="en-US" sz="1600" b="1" err="1">
                <a:solidFill>
                  <a:srgbClr val="0D0D0D"/>
                </a:solidFill>
                <a:highlight>
                  <a:srgbClr val="FFFFFF"/>
                </a:highlight>
              </a:rPr>
              <a:t>significativas</a:t>
            </a:r>
            <a:r>
              <a:rPr lang="en-US" sz="1600" b="1">
                <a:solidFill>
                  <a:srgbClr val="0D0D0D"/>
                </a:solidFill>
                <a:highlight>
                  <a:srgbClr val="FFFFFF"/>
                </a:highlight>
              </a:rPr>
              <a:t> </a:t>
            </a:r>
            <a:r>
              <a:rPr lang="en-US" sz="1600">
                <a:solidFill>
                  <a:srgbClr val="0D0D0D"/>
                </a:solidFill>
                <a:highlight>
                  <a:srgbClr val="FFFFFF"/>
                </a:highlight>
              </a:rPr>
              <a:t>no </a:t>
            </a:r>
            <a:r>
              <a:rPr lang="en-US" sz="1600" err="1">
                <a:solidFill>
                  <a:srgbClr val="0D0D0D"/>
                </a:solidFill>
                <a:highlight>
                  <a:srgbClr val="FFFFFF"/>
                </a:highlight>
              </a:rPr>
              <a:t>desenvolvimento</a:t>
            </a:r>
            <a:endParaRPr lang="pt-PT" sz="1600">
              <a:cs typeface="Calibri"/>
            </a:endParaRPr>
          </a:p>
        </p:txBody>
      </p:sp>
      <p:sp>
        <p:nvSpPr>
          <p:cNvPr id="19" name="Chaveta à direita 18">
            <a:extLst>
              <a:ext uri="{FF2B5EF4-FFF2-40B4-BE49-F238E27FC236}">
                <a16:creationId xmlns:a16="http://schemas.microsoft.com/office/drawing/2014/main" id="{A745B24C-8523-0B2A-28E0-18CDB6EF9337}"/>
              </a:ext>
            </a:extLst>
          </p:cNvPr>
          <p:cNvSpPr/>
          <p:nvPr/>
        </p:nvSpPr>
        <p:spPr>
          <a:xfrm rot="-5400000">
            <a:off x="3742989" y="571950"/>
            <a:ext cx="226234" cy="3586608"/>
          </a:xfrm>
          <a:prstGeom prst="rightBr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Sinal de Adição 20">
            <a:extLst>
              <a:ext uri="{FF2B5EF4-FFF2-40B4-BE49-F238E27FC236}">
                <a16:creationId xmlns:a16="http://schemas.microsoft.com/office/drawing/2014/main" id="{1A9FA10A-A8CC-E3B0-561F-C7D4272AC461}"/>
              </a:ext>
            </a:extLst>
          </p:cNvPr>
          <p:cNvSpPr/>
          <p:nvPr/>
        </p:nvSpPr>
        <p:spPr>
          <a:xfrm>
            <a:off x="3706281" y="3931093"/>
            <a:ext cx="400735" cy="422880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2E8FD5C-6CF7-A990-768F-86B8CA847C54}"/>
              </a:ext>
            </a:extLst>
          </p:cNvPr>
          <p:cNvSpPr txBox="1"/>
          <p:nvPr/>
        </p:nvSpPr>
        <p:spPr>
          <a:xfrm>
            <a:off x="1724586" y="3937061"/>
            <a:ext cx="1578333" cy="37457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sz="1600">
                <a:cs typeface="Calibri"/>
              </a:rPr>
              <a:t>Fatores de risco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60ECE60-32C2-6332-6903-55900CEC4B4D}"/>
              </a:ext>
            </a:extLst>
          </p:cNvPr>
          <p:cNvSpPr txBox="1"/>
          <p:nvPr/>
        </p:nvSpPr>
        <p:spPr>
          <a:xfrm>
            <a:off x="4379293" y="3949351"/>
            <a:ext cx="1996203" cy="37457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sz="1600">
                <a:cs typeface="Calibri"/>
              </a:rPr>
              <a:t>Fatores de proteção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316DF75-6F64-9D53-8CC9-CC5D422B71CB}"/>
              </a:ext>
            </a:extLst>
          </p:cNvPr>
          <p:cNvSpPr txBox="1"/>
          <p:nvPr/>
        </p:nvSpPr>
        <p:spPr>
          <a:xfrm>
            <a:off x="1907547" y="4785491"/>
            <a:ext cx="4552305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sz="1600">
                <a:solidFill>
                  <a:schemeClr val="tx1"/>
                </a:solidFill>
              </a:rPr>
              <a:t>Conhecer os fatores e </a:t>
            </a:r>
            <a:r>
              <a:rPr lang="en-US" sz="1600" err="1">
                <a:solidFill>
                  <a:schemeClr val="tx1"/>
                </a:solidFill>
              </a:rPr>
              <a:t>construir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uma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relação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positiva</a:t>
            </a:r>
            <a:r>
              <a:rPr lang="en-US" sz="1600">
                <a:solidFill>
                  <a:schemeClr val="tx1"/>
                </a:solidFill>
              </a:rPr>
              <a:t> e </a:t>
            </a:r>
            <a:r>
              <a:rPr lang="en-US" sz="1600" err="1">
                <a:solidFill>
                  <a:schemeClr val="tx1"/>
                </a:solidFill>
              </a:rPr>
              <a:t>produtiva</a:t>
            </a:r>
            <a:r>
              <a:rPr lang="en-US" sz="1600">
                <a:solidFill>
                  <a:schemeClr val="tx1"/>
                </a:solidFill>
              </a:rPr>
              <a:t> com </a:t>
            </a:r>
            <a:r>
              <a:rPr lang="en-US" sz="1600" err="1">
                <a:solidFill>
                  <a:schemeClr val="tx1"/>
                </a:solidFill>
              </a:rPr>
              <a:t>os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jovens</a:t>
            </a:r>
            <a:r>
              <a:rPr lang="en-US" sz="1600">
                <a:solidFill>
                  <a:schemeClr val="tx1"/>
                </a:solidFill>
              </a:rPr>
              <a:t> é fundamental</a:t>
            </a:r>
            <a:endParaRPr lang="pt-PT" sz="1600" err="1">
              <a:solidFill>
                <a:schemeClr val="tx1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55CEE79-6B8B-F4EB-A600-8A43B6C827A9}"/>
              </a:ext>
            </a:extLst>
          </p:cNvPr>
          <p:cNvSpPr txBox="1"/>
          <p:nvPr/>
        </p:nvSpPr>
        <p:spPr>
          <a:xfrm>
            <a:off x="1823885" y="3433916"/>
            <a:ext cx="445155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err="1">
                <a:solidFill>
                  <a:srgbClr val="0D0D0D"/>
                </a:solidFill>
                <a:highlight>
                  <a:srgbClr val="FFFFFF"/>
                </a:highlight>
              </a:rPr>
              <a:t>Envolvimento</a:t>
            </a:r>
            <a:r>
              <a:rPr lang="en-US" sz="1600" b="1">
                <a:solidFill>
                  <a:srgbClr val="0D0D0D"/>
                </a:solidFill>
                <a:highlight>
                  <a:srgbClr val="FFFFFF"/>
                </a:highlight>
              </a:rPr>
              <a:t> </a:t>
            </a:r>
            <a:r>
              <a:rPr lang="en-US" sz="1600" b="1" err="1">
                <a:solidFill>
                  <a:srgbClr val="0D0D0D"/>
                </a:solidFill>
                <a:highlight>
                  <a:srgbClr val="FFFFFF"/>
                </a:highlight>
              </a:rPr>
              <a:t>em</a:t>
            </a:r>
            <a:r>
              <a:rPr lang="en-US" sz="1600" b="1">
                <a:solidFill>
                  <a:srgbClr val="0D0D0D"/>
                </a:solidFill>
                <a:highlight>
                  <a:srgbClr val="FFFFFF"/>
                </a:highlight>
              </a:rPr>
              <a:t> </a:t>
            </a:r>
            <a:r>
              <a:rPr lang="en-US" sz="1600" b="1" err="1">
                <a:solidFill>
                  <a:srgbClr val="0D0D0D"/>
                </a:solidFill>
                <a:highlight>
                  <a:srgbClr val="FFFFFF"/>
                </a:highlight>
              </a:rPr>
              <a:t>práticas</a:t>
            </a:r>
            <a:r>
              <a:rPr lang="en-US" sz="1600" b="1">
                <a:solidFill>
                  <a:srgbClr val="0D0D0D"/>
                </a:solidFill>
                <a:highlight>
                  <a:srgbClr val="FFFFFF"/>
                </a:highlight>
              </a:rPr>
              <a:t> </a:t>
            </a:r>
            <a:r>
              <a:rPr lang="en-US" sz="1600" b="1" err="1">
                <a:solidFill>
                  <a:srgbClr val="0D0D0D"/>
                </a:solidFill>
                <a:highlight>
                  <a:srgbClr val="FFFFFF"/>
                </a:highlight>
              </a:rPr>
              <a:t>criminais</a:t>
            </a:r>
            <a:r>
              <a:rPr lang="en-US" sz="1600">
                <a:solidFill>
                  <a:srgbClr val="0D0D0D"/>
                </a:solidFill>
                <a:highlight>
                  <a:srgbClr val="FFFFFF"/>
                </a:highlight>
              </a:rPr>
              <a:t> </a:t>
            </a:r>
            <a:r>
              <a:rPr lang="en-US" sz="1600" err="1">
                <a:solidFill>
                  <a:srgbClr val="0D0D0D"/>
                </a:solidFill>
                <a:highlight>
                  <a:srgbClr val="FFFFFF"/>
                </a:highlight>
              </a:rPr>
              <a:t>depende</a:t>
            </a:r>
            <a:r>
              <a:rPr lang="en-US" sz="1600">
                <a:solidFill>
                  <a:srgbClr val="0D0D0D"/>
                </a:solidFill>
                <a:highlight>
                  <a:srgbClr val="FFFFFF"/>
                </a:highlight>
              </a:rPr>
              <a:t> de</a:t>
            </a:r>
            <a:endParaRPr lang="en-US" sz="1600" err="1">
              <a:solidFill>
                <a:srgbClr val="0D0D0D"/>
              </a:solidFill>
              <a:highlight>
                <a:srgbClr val="FFFFFF"/>
              </a:highlight>
              <a:cs typeface="Calibri"/>
            </a:endParaRPr>
          </a:p>
        </p:txBody>
      </p:sp>
      <p:pic>
        <p:nvPicPr>
          <p:cNvPr id="28" name="Gráfico 27" descr="Ponto de exclamação com preenchimento sólido">
            <a:extLst>
              <a:ext uri="{FF2B5EF4-FFF2-40B4-BE49-F238E27FC236}">
                <a16:creationId xmlns:a16="http://schemas.microsoft.com/office/drawing/2014/main" id="{EFF8DD54-BF3F-0839-0559-E0338BA4B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7131" y="4783785"/>
            <a:ext cx="628651" cy="58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024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8B567-13D6-A98C-99F2-9EA5019F0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28728E-2B58-6889-1FC0-6581A813D2BE}"/>
              </a:ext>
            </a:extLst>
          </p:cNvPr>
          <p:cNvSpPr/>
          <p:nvPr/>
        </p:nvSpPr>
        <p:spPr>
          <a:xfrm>
            <a:off x="10001335" y="5687092"/>
            <a:ext cx="2331104" cy="293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F386FA6-75A1-16FE-35ED-E53B95D6EFD4}"/>
              </a:ext>
            </a:extLst>
          </p:cNvPr>
          <p:cNvGrpSpPr/>
          <p:nvPr/>
        </p:nvGrpSpPr>
        <p:grpSpPr>
          <a:xfrm>
            <a:off x="1031080" y="1002330"/>
            <a:ext cx="9596663" cy="792752"/>
            <a:chOff x="1031080" y="1002330"/>
            <a:chExt cx="9596663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3F0F55F4-B42E-A5E4-FE0A-662DB8B9558E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F09AD990-ACD1-3601-BC33-A7C889790991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9323260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 dirty="0" err="1">
                  <a:effectLst/>
                  <a:latin typeface="Aptos Black" panose="020B0004020202020204" pitchFamily="34" charset="0"/>
                </a:rPr>
                <a:t>Esclarecimento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 de </a:t>
              </a:r>
              <a:r>
                <a:rPr lang="en-US" sz="3600" i="0" dirty="0" err="1">
                  <a:effectLst/>
                  <a:latin typeface="Aptos Black" panose="020B0004020202020204" pitchFamily="34" charset="0"/>
                </a:rPr>
                <a:t>dúvidas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 e </a:t>
              </a:r>
              <a:r>
                <a:rPr lang="en-US" sz="3600" i="0" dirty="0" err="1">
                  <a:effectLst/>
                  <a:latin typeface="Aptos Black" panose="020B0004020202020204" pitchFamily="34" charset="0"/>
                </a:rPr>
                <a:t>Avaliação</a:t>
              </a:r>
              <a:endParaRPr lang="en-US" sz="3600" i="0" dirty="0">
                <a:effectLst/>
                <a:latin typeface="Aptos Black" panose="020B0004020202020204" pitchFamily="34" charset="0"/>
              </a:endParaRPr>
            </a:p>
          </p:txBody>
        </p:sp>
      </p:grpSp>
      <p:sp>
        <p:nvSpPr>
          <p:cNvPr id="3" name="Rectangle 26">
            <a:extLst>
              <a:ext uri="{FF2B5EF4-FFF2-40B4-BE49-F238E27FC236}">
                <a16:creationId xmlns:a16="http://schemas.microsoft.com/office/drawing/2014/main" id="{A461BECD-ACC2-7853-2641-F850B16389DE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Graphic 4" descr="Pie chart with solid fill">
            <a:extLst>
              <a:ext uri="{FF2B5EF4-FFF2-40B4-BE49-F238E27FC236}">
                <a16:creationId xmlns:a16="http://schemas.microsoft.com/office/drawing/2014/main" id="{0F3F293B-4D8C-E776-4E10-06F612C0C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5745" y="2565540"/>
            <a:ext cx="2840736" cy="284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2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43ABBFF1-B33F-FA65-0782-1EC5C5C68100}"/>
              </a:ext>
            </a:extLst>
          </p:cNvPr>
          <p:cNvGrpSpPr/>
          <p:nvPr/>
        </p:nvGrpSpPr>
        <p:grpSpPr>
          <a:xfrm>
            <a:off x="963586" y="2710944"/>
            <a:ext cx="8652659" cy="1470074"/>
            <a:chOff x="963586" y="2710944"/>
            <a:chExt cx="8652659" cy="14700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3B4C44E-E615-1A2F-39D8-F69812F59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63586" y="3074705"/>
              <a:ext cx="792910" cy="1106313"/>
            </a:xfrm>
            <a:prstGeom prst="rect">
              <a:avLst/>
            </a:prstGeom>
          </p:spPr>
        </p:pic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31662649-4807-39B2-8D1A-D2050E030FC3}"/>
                </a:ext>
              </a:extLst>
            </p:cNvPr>
            <p:cNvSpPr txBox="1">
              <a:spLocks/>
            </p:cNvSpPr>
            <p:nvPr/>
          </p:nvSpPr>
          <p:spPr>
            <a:xfrm>
              <a:off x="1451073" y="2710944"/>
              <a:ext cx="8165172" cy="120362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err="1">
                  <a:latin typeface="Aptos Black" panose="020B0004020202020204" pitchFamily="34" charset="0"/>
                </a:rPr>
                <a:t>Agradecemos</a:t>
              </a:r>
              <a:r>
                <a:rPr lang="en-US" sz="3600" b="1">
                  <a:latin typeface="Aptos Black" panose="020B0004020202020204" pitchFamily="34" charset="0"/>
                </a:rPr>
                <a:t> a </a:t>
              </a:r>
              <a:r>
                <a:rPr lang="en-US" sz="3600" b="1" err="1">
                  <a:latin typeface="Aptos Black" panose="020B0004020202020204" pitchFamily="34" charset="0"/>
                </a:rPr>
                <a:t>sua</a:t>
              </a:r>
              <a:r>
                <a:rPr lang="en-US" sz="3600" b="1">
                  <a:latin typeface="Aptos Black" panose="020B0004020202020204" pitchFamily="34" charset="0"/>
                </a:rPr>
                <a:t> </a:t>
              </a:r>
              <a:r>
                <a:rPr lang="en-US" sz="3600" b="1" err="1">
                  <a:latin typeface="Aptos Black" panose="020B0004020202020204" pitchFamily="34" charset="0"/>
                </a:rPr>
                <a:t>participação</a:t>
              </a:r>
              <a:r>
                <a:rPr lang="en-US" sz="3600" b="1">
                  <a:latin typeface="Aptos Black" panose="020B0004020202020204" pitchFamily="34" charset="0"/>
                </a:rPr>
                <a:t>!</a:t>
              </a:r>
              <a:endParaRPr lang="en-US" sz="3600" b="1" i="0">
                <a:effectLst/>
                <a:latin typeface="Aptos Black" panose="020B0004020202020204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FE17787-94DD-24C2-71E7-7C58E5C10EBF}"/>
              </a:ext>
            </a:extLst>
          </p:cNvPr>
          <p:cNvSpPr/>
          <p:nvPr/>
        </p:nvSpPr>
        <p:spPr>
          <a:xfrm>
            <a:off x="0" y="239649"/>
            <a:ext cx="1219200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39FD96-DB31-E487-9BDC-3CFC597D9261}"/>
              </a:ext>
            </a:extLst>
          </p:cNvPr>
          <p:cNvSpPr/>
          <p:nvPr/>
        </p:nvSpPr>
        <p:spPr>
          <a:xfrm>
            <a:off x="10387186" y="840557"/>
            <a:ext cx="1626416" cy="1755897"/>
          </a:xfrm>
          <a:prstGeom prst="rect">
            <a:avLst/>
          </a:prstGeom>
          <a:blipFill dpi="0" rotWithShape="1">
            <a:blip r:embed="rId3"/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2166A37-E219-B33F-3FBD-040C0273FF44}"/>
              </a:ext>
            </a:extLst>
          </p:cNvPr>
          <p:cNvGrpSpPr/>
          <p:nvPr/>
        </p:nvGrpSpPr>
        <p:grpSpPr>
          <a:xfrm>
            <a:off x="1662712" y="5415033"/>
            <a:ext cx="8668569" cy="928310"/>
            <a:chOff x="1662712" y="5415033"/>
            <a:chExt cx="8668569" cy="928310"/>
          </a:xfrm>
        </p:grpSpPr>
        <p:pic>
          <p:nvPicPr>
            <p:cNvPr id="16" name="Εικόνα 8">
              <a:extLst>
                <a:ext uri="{FF2B5EF4-FFF2-40B4-BE49-F238E27FC236}">
                  <a16:creationId xmlns:a16="http://schemas.microsoft.com/office/drawing/2014/main" id="{29098376-3EB7-4BCD-BF97-3E63CDF96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712" y="5596690"/>
              <a:ext cx="1906111" cy="399253"/>
            </a:xfrm>
            <a:prstGeom prst="rect">
              <a:avLst/>
            </a:prstGeom>
          </p:spPr>
        </p:pic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35E8BF6B-B6C0-6DF3-E424-35DB42162579}"/>
                </a:ext>
              </a:extLst>
            </p:cNvPr>
            <p:cNvGrpSpPr/>
            <p:nvPr/>
          </p:nvGrpSpPr>
          <p:grpSpPr>
            <a:xfrm>
              <a:off x="3627584" y="5415033"/>
              <a:ext cx="6703697" cy="928310"/>
              <a:chOff x="3627584" y="5415033"/>
              <a:chExt cx="6703697" cy="92831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C08BE3D-8F8C-773C-CEEE-2B9FDB79DF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4031" y="5442648"/>
                <a:ext cx="745901" cy="745221"/>
              </a:xfrm>
              <a:prstGeom prst="rect">
                <a:avLst/>
              </a:prstGeom>
            </p:spPr>
          </p:pic>
          <p:pic>
            <p:nvPicPr>
              <p:cNvPr id="4" name="Picture 3" descr="Text&#10;&#10;Description automatically generated">
                <a:extLst>
                  <a:ext uri="{FF2B5EF4-FFF2-40B4-BE49-F238E27FC236}">
                    <a16:creationId xmlns:a16="http://schemas.microsoft.com/office/drawing/2014/main" id="{4576D0B2-90D7-09E6-841B-CC7D3839E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4054" y="5564900"/>
                <a:ext cx="1052995" cy="441995"/>
              </a:xfrm>
              <a:prstGeom prst="rect">
                <a:avLst/>
              </a:prstGeom>
            </p:spPr>
          </p:pic>
          <p:pic>
            <p:nvPicPr>
              <p:cNvPr id="6" name="Picture 5" descr="Logo&#10;&#10;Description automatically generated">
                <a:extLst>
                  <a:ext uri="{FF2B5EF4-FFF2-40B4-BE49-F238E27FC236}">
                    <a16:creationId xmlns:a16="http://schemas.microsoft.com/office/drawing/2014/main" id="{10808821-948C-C404-8EED-1443220FAC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6914" y="5415033"/>
                <a:ext cx="980054" cy="762265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95D7846-8CAB-B097-FAD1-11D2210E97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87542" y="5558565"/>
                <a:ext cx="651720" cy="65172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B604B68-E29D-E44C-FECA-5B1EE56645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3950" y="5466733"/>
                <a:ext cx="876610" cy="87661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16460FE5-289A-CCDF-121A-084EC7B1B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27584" y="5473773"/>
                <a:ext cx="619488" cy="616735"/>
              </a:xfrm>
              <a:prstGeom prst="rect">
                <a:avLst/>
              </a:prstGeom>
            </p:spPr>
          </p:pic>
          <p:pic>
            <p:nvPicPr>
              <p:cNvPr id="32" name="Picture 3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6078CFD3-F795-D80C-792A-B6009C96AA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16245" y="5588841"/>
                <a:ext cx="715036" cy="572598"/>
              </a:xfrm>
              <a:prstGeom prst="rect">
                <a:avLst/>
              </a:prstGeom>
            </p:spPr>
          </p:pic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B144CC6-098F-5573-E1F4-C9651571446C}"/>
              </a:ext>
            </a:extLst>
          </p:cNvPr>
          <p:cNvSpPr/>
          <p:nvPr/>
        </p:nvSpPr>
        <p:spPr>
          <a:xfrm flipV="1">
            <a:off x="11867499" y="2880957"/>
            <a:ext cx="45719" cy="39770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72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07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ABE5A59-9851-CB54-91B5-B0EAA20F6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3216A1B8-8276-1FB0-2D57-2FBEE2AEB8A2}"/>
              </a:ext>
            </a:extLst>
          </p:cNvPr>
          <p:cNvGrpSpPr/>
          <p:nvPr/>
        </p:nvGrpSpPr>
        <p:grpSpPr>
          <a:xfrm>
            <a:off x="1031080" y="1002330"/>
            <a:ext cx="7682614" cy="792752"/>
            <a:chOff x="1031080" y="1002330"/>
            <a:chExt cx="7682614" cy="792752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9FCD5490-B9DF-7464-BE01-491401B9F6E8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B610650B-1BA7-7FA5-BA4F-1C154D113258}"/>
                </a:ext>
              </a:extLst>
            </p:cNvPr>
            <p:cNvSpPr txBox="1">
              <a:spLocks/>
            </p:cNvSpPr>
            <p:nvPr/>
          </p:nvSpPr>
          <p:spPr>
            <a:xfrm>
              <a:off x="1304482" y="1002330"/>
              <a:ext cx="7409212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>
                  <a:latin typeface="Aptos Black" panose="020B0004020202020204" pitchFamily="34" charset="0"/>
                </a:rPr>
                <a:t>Módulos de </a:t>
              </a:r>
              <a:r>
                <a:rPr lang="en-US" sz="3600" err="1">
                  <a:latin typeface="Aptos Black" panose="020B0004020202020204" pitchFamily="34" charset="0"/>
                </a:rPr>
                <a:t>formação</a:t>
              </a:r>
              <a:endParaRPr lang="en-US" sz="3600" i="0">
                <a:effectLst/>
                <a:latin typeface="Aptos Black" panose="020B0004020202020204" pitchFamily="34" charset="0"/>
              </a:endParaRPr>
            </a:p>
          </p:txBody>
        </p:sp>
      </p:grpSp>
      <p:sp>
        <p:nvSpPr>
          <p:cNvPr id="20" name="Rectangle 26">
            <a:extLst>
              <a:ext uri="{FF2B5EF4-FFF2-40B4-BE49-F238E27FC236}">
                <a16:creationId xmlns:a16="http://schemas.microsoft.com/office/drawing/2014/main" id="{58BEDF70-1999-F8CD-EBF0-F1673AD19A96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46BA5070-F409-1E3C-80B4-3C1BED9A3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223"/>
              </p:ext>
            </p:extLst>
          </p:nvPr>
        </p:nvGraphicFramePr>
        <p:xfrm>
          <a:off x="1555898" y="1741917"/>
          <a:ext cx="9080204" cy="3241968"/>
        </p:xfrm>
        <a:graphic>
          <a:graphicData uri="http://schemas.openxmlformats.org/drawingml/2006/table">
            <a:tbl>
              <a:tblPr firstRow="1" firstCol="1" bandRow="1"/>
              <a:tblGrid>
                <a:gridCol w="3444948">
                  <a:extLst>
                    <a:ext uri="{9D8B030D-6E8A-4147-A177-3AD203B41FA5}">
                      <a16:colId xmlns:a16="http://schemas.microsoft.com/office/drawing/2014/main" val="3587782194"/>
                    </a:ext>
                  </a:extLst>
                </a:gridCol>
                <a:gridCol w="5635256">
                  <a:extLst>
                    <a:ext uri="{9D8B030D-6E8A-4147-A177-3AD203B41FA5}">
                      <a16:colId xmlns:a16="http://schemas.microsoft.com/office/drawing/2014/main" val="3431341267"/>
                    </a:ext>
                  </a:extLst>
                </a:gridCol>
              </a:tblGrid>
              <a:tr h="1080656">
                <a:tc>
                  <a:txBody>
                    <a:bodyPr/>
                    <a:lstStyle/>
                    <a:p>
                      <a:pPr marL="36195" marR="36195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BE" sz="14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Módulo 5</a:t>
                      </a:r>
                      <a:r>
                        <a:rPr lang="nl-BE" sz="14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Intervenção em situações de crise</a:t>
                      </a:r>
                    </a:p>
                  </a:txBody>
                  <a:tcPr marL="36195" marR="36195" marT="0" marB="0" anchor="ctr">
                    <a:lnL w="190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195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Visão geral da intervenção em crise nas relações de mentoria</a:t>
                      </a:r>
                    </a:p>
                    <a:p>
                      <a:pPr marL="36195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Modelo dos sete estágios de </a:t>
                      </a:r>
                      <a:r>
                        <a:rPr kumimoji="0" lang="pt-PT" sz="14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Roberts</a:t>
                      </a:r>
                      <a:r>
                        <a:rPr kumimoji="0" lang="pt-P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36195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Situações de crise na mentoria</a:t>
                      </a:r>
                    </a:p>
                  </a:txBody>
                  <a:tcPr marL="36195" marR="36195" marT="0" marB="0" anchor="ctr">
                    <a:lnL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1196809"/>
                  </a:ext>
                </a:extLst>
              </a:tr>
              <a:tr h="1080656">
                <a:tc>
                  <a:txBody>
                    <a:bodyPr/>
                    <a:lstStyle/>
                    <a:p>
                      <a:pPr marL="36195" marR="36195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BE" sz="14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Módulo 6</a:t>
                      </a:r>
                      <a:r>
                        <a:rPr lang="nl-BE" sz="14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Autocuidado e bem-estar</a:t>
                      </a:r>
                    </a:p>
                  </a:txBody>
                  <a:tcPr marL="36195" marR="36195" marT="0" marB="0" anchor="ctr">
                    <a:lnL w="190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195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Competências essenciais para gerir eficazmente o stress</a:t>
                      </a:r>
                    </a:p>
                    <a:p>
                      <a:pPr marL="36195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Prevenção do </a:t>
                      </a:r>
                      <a:r>
                        <a:rPr kumimoji="0" lang="pt-PT" sz="14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burnout</a:t>
                      </a:r>
                      <a:r>
                        <a:rPr kumimoji="0" lang="pt-P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 competências de gestão</a:t>
                      </a:r>
                    </a:p>
                    <a:p>
                      <a:pPr marL="36195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Medidas para prevenir o </a:t>
                      </a:r>
                      <a:r>
                        <a:rPr kumimoji="0" lang="pt-PT" sz="14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burnout</a:t>
                      </a:r>
                      <a:r>
                        <a:rPr kumimoji="0" lang="pt-P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no papel de coordenador dos processos de mentoria</a:t>
                      </a:r>
                    </a:p>
                  </a:txBody>
                  <a:tcPr marL="36195" marR="36195" marT="0" marB="0" anchor="ctr">
                    <a:lnL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83278"/>
                  </a:ext>
                </a:extLst>
              </a:tr>
              <a:tr h="1080656">
                <a:tc>
                  <a:txBody>
                    <a:bodyPr/>
                    <a:lstStyle/>
                    <a:p>
                      <a:pPr marL="36195" marR="36195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BE" sz="14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Módulo 7</a:t>
                      </a:r>
                      <a:r>
                        <a:rPr lang="nl-BE" sz="14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Delinquência juvenil</a:t>
                      </a:r>
                    </a:p>
                  </a:txBody>
                  <a:tcPr marL="36195" marR="36195" marT="0" marB="0" anchor="ctr">
                    <a:lnL w="190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195" marR="36195"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Fatores de risco associados à delinquência juvenil</a:t>
                      </a:r>
                    </a:p>
                    <a:p>
                      <a:pPr marL="36195" marR="36195"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Como preparar os jovens do Estabelecimento Prisional de Leiria – Jovens para a mudança</a:t>
                      </a:r>
                    </a:p>
                  </a:txBody>
                  <a:tcPr marL="36195" marR="36195" marT="0" marB="0" anchor="ctr">
                    <a:lnL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665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940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7F6CD-C2FF-23F0-1368-8B83AC705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E31088-BBBB-FCF2-5063-63F54CA75F87}"/>
              </a:ext>
            </a:extLst>
          </p:cNvPr>
          <p:cNvSpPr/>
          <p:nvPr/>
        </p:nvSpPr>
        <p:spPr>
          <a:xfrm>
            <a:off x="10001335" y="5687092"/>
            <a:ext cx="2331104" cy="293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CCE74C89-EA8B-C766-F4CA-086337884C63}"/>
              </a:ext>
            </a:extLst>
          </p:cNvPr>
          <p:cNvGrpSpPr/>
          <p:nvPr/>
        </p:nvGrpSpPr>
        <p:grpSpPr>
          <a:xfrm>
            <a:off x="1031080" y="1002330"/>
            <a:ext cx="5844173" cy="792752"/>
            <a:chOff x="1031080" y="1002330"/>
            <a:chExt cx="5844173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829CF8BD-B521-192C-6306-E8B584A0282D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41D7439C-7788-33CD-57E0-60600CFC4382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5570770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 dirty="0" err="1">
                  <a:effectLst/>
                  <a:latin typeface="Aptos Black" panose="020B0004020202020204" pitchFamily="34" charset="0"/>
                </a:rPr>
                <a:t>Atividade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 </a:t>
              </a:r>
              <a:r>
                <a:rPr lang="en-US" sz="3600" i="0" dirty="0" err="1">
                  <a:effectLst/>
                  <a:latin typeface="Aptos Black" panose="020B0004020202020204" pitchFamily="34" charset="0"/>
                </a:rPr>
                <a:t>em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 </a:t>
              </a:r>
              <a:r>
                <a:rPr lang="en-US" sz="3600" i="0" dirty="0" err="1">
                  <a:effectLst/>
                  <a:latin typeface="Aptos Black" panose="020B0004020202020204" pitchFamily="34" charset="0"/>
                </a:rPr>
                <a:t>Duplas</a:t>
              </a:r>
              <a:endParaRPr lang="en-US" sz="3600" i="0" dirty="0">
                <a:effectLst/>
                <a:latin typeface="Aptos Black" panose="020B0004020202020204" pitchFamily="34" charset="0"/>
              </a:endParaRP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87BE12D6-D915-904E-F5AE-036E0309130F}"/>
              </a:ext>
            </a:extLst>
          </p:cNvPr>
          <p:cNvSpPr txBox="1"/>
          <p:nvPr/>
        </p:nvSpPr>
        <p:spPr>
          <a:xfrm>
            <a:off x="1086110" y="2537156"/>
            <a:ext cx="10019779" cy="189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just">
              <a:spcAft>
                <a:spcPts val="800"/>
              </a:spcAft>
            </a:pPr>
            <a:r>
              <a:rPr lang="en-GB" sz="3600" kern="0" dirty="0">
                <a:solidFill>
                  <a:srgbClr val="459395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O que se </a:t>
            </a:r>
            <a:r>
              <a:rPr lang="en-GB" sz="3600" kern="0" dirty="0" err="1">
                <a:solidFill>
                  <a:srgbClr val="459395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passa</a:t>
            </a:r>
            <a:r>
              <a:rPr lang="en-GB" sz="3600" kern="0" dirty="0">
                <a:solidFill>
                  <a:srgbClr val="459395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?</a:t>
            </a:r>
          </a:p>
          <a:p>
            <a:pPr marL="36195" marR="36195" algn="just">
              <a:lnSpc>
                <a:spcPct val="100000"/>
              </a:lnSpc>
              <a:spcAft>
                <a:spcPts val="800"/>
              </a:spcAft>
            </a:pPr>
            <a:r>
              <a:rPr lang="pt-PT" sz="1800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Jogo: em duplas, fazer uma extensa lista de:</a:t>
            </a:r>
          </a:p>
          <a:p>
            <a:pPr marL="285750" indent="-285750" algn="l" rtl="0" fontAlgn="base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Fatores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 stress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comuns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(ex: </a:t>
            </a:r>
            <a:r>
              <a:rPr lang="pt-PT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carga de trabalho elevada, lidar com reclusos difíceis, trabalho por turnos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marL="285750" indent="-285750" algn="l" rtl="0" fontAlgn="base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Sinais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prévios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de stress (ex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pt-PT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irritabilidade, fadiga, dificuldade de concentração)</a:t>
            </a:r>
            <a:endParaRPr lang="ro-RO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6">
            <a:extLst>
              <a:ext uri="{FF2B5EF4-FFF2-40B4-BE49-F238E27FC236}">
                <a16:creationId xmlns:a16="http://schemas.microsoft.com/office/drawing/2014/main" id="{8C464A1F-1BE4-203A-EE65-F974A9ED7549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511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6FC6B-DC3A-C832-F404-5516A611A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D31B6B-363F-A41D-074A-8009F800B77C}"/>
              </a:ext>
            </a:extLst>
          </p:cNvPr>
          <p:cNvSpPr/>
          <p:nvPr/>
        </p:nvSpPr>
        <p:spPr>
          <a:xfrm>
            <a:off x="10001335" y="5687092"/>
            <a:ext cx="2331104" cy="293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3B5BD1E5-29F7-C2CD-5841-3EB35D687EB8}"/>
              </a:ext>
            </a:extLst>
          </p:cNvPr>
          <p:cNvGrpSpPr/>
          <p:nvPr/>
        </p:nvGrpSpPr>
        <p:grpSpPr>
          <a:xfrm>
            <a:off x="1031080" y="1002330"/>
            <a:ext cx="9781131" cy="792752"/>
            <a:chOff x="1031080" y="1002330"/>
            <a:chExt cx="9781131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3975C8DA-8761-82C3-9944-A12503428A8C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7FE11496-675F-338E-5BC9-A7B78453E586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9507728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 dirty="0">
                  <a:solidFill>
                    <a:srgbClr val="459395"/>
                  </a:solidFill>
                  <a:effectLst/>
                  <a:latin typeface="Aptos Black" panose="020B0004020202020204" pitchFamily="34" charset="0"/>
                </a:rPr>
                <a:t>Stress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, </a:t>
              </a:r>
              <a:r>
                <a:rPr lang="en-US" sz="3600" i="0" dirty="0" err="1">
                  <a:solidFill>
                    <a:schemeClr val="bg1">
                      <a:lumMod val="85000"/>
                    </a:schemeClr>
                  </a:solidFill>
                  <a:effectLst/>
                  <a:latin typeface="Aptos Black" panose="020B0004020202020204" pitchFamily="34" charset="0"/>
                </a:rPr>
                <a:t>Estratégias</a:t>
              </a:r>
              <a:r>
                <a:rPr lang="en-US" sz="3600" i="0" dirty="0">
                  <a:solidFill>
                    <a:schemeClr val="bg1">
                      <a:lumMod val="85000"/>
                    </a:schemeClr>
                  </a:solidFill>
                  <a:effectLst/>
                  <a:latin typeface="Aptos Black" panose="020B0004020202020204" pitchFamily="34" charset="0"/>
                </a:rPr>
                <a:t> de Coping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, </a:t>
              </a:r>
              <a:r>
                <a:rPr lang="en-US" sz="3600" i="0" dirty="0">
                  <a:solidFill>
                    <a:schemeClr val="bg1">
                      <a:lumMod val="85000"/>
                    </a:schemeClr>
                  </a:solidFill>
                  <a:effectLst/>
                  <a:latin typeface="Aptos Black" panose="020B0004020202020204" pitchFamily="34" charset="0"/>
                </a:rPr>
                <a:t>Burnout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D0FEC8D4-05C3-C33C-B40F-D53BBD2DE34A}"/>
              </a:ext>
            </a:extLst>
          </p:cNvPr>
          <p:cNvSpPr txBox="1"/>
          <p:nvPr/>
        </p:nvSpPr>
        <p:spPr>
          <a:xfrm>
            <a:off x="1058595" y="1769528"/>
            <a:ext cx="1007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just">
              <a:lnSpc>
                <a:spcPct val="100000"/>
              </a:lnSpc>
              <a:spcAft>
                <a:spcPts val="800"/>
              </a:spcAft>
            </a:pPr>
            <a:r>
              <a:rPr lang="pt-PT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que é o stress relacionado com o trabalho? </a:t>
            </a:r>
            <a:endParaRPr lang="pt-PT" sz="180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6">
            <a:extLst>
              <a:ext uri="{FF2B5EF4-FFF2-40B4-BE49-F238E27FC236}">
                <a16:creationId xmlns:a16="http://schemas.microsoft.com/office/drawing/2014/main" id="{9C467507-64B5-DB0E-C4D1-8A518913C19D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06F88DE-6C65-5A65-F28C-49AD6F96E1BD}"/>
              </a:ext>
            </a:extLst>
          </p:cNvPr>
          <p:cNvSpPr txBox="1"/>
          <p:nvPr/>
        </p:nvSpPr>
        <p:spPr>
          <a:xfrm>
            <a:off x="4185704" y="2284025"/>
            <a:ext cx="3820592" cy="3139321"/>
          </a:xfrm>
          <a:prstGeom prst="rect">
            <a:avLst/>
          </a:prstGeom>
          <a:solidFill>
            <a:srgbClr val="2B5F5A"/>
          </a:solidFill>
        </p:spPr>
        <p:txBody>
          <a:bodyPr wrap="square" rtlCol="0">
            <a:spAutoFit/>
          </a:bodyPr>
          <a:lstStyle/>
          <a:p>
            <a:pPr algn="ctr"/>
            <a:endParaRPr lang="pt-PT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ctr"/>
            <a:r>
              <a:rPr lang="pt-PT">
                <a:solidFill>
                  <a:schemeClr val="bg1"/>
                </a:solidFill>
                <a:latin typeface="Aptos Black" panose="020B0004020202020204" pitchFamily="34" charset="0"/>
              </a:rPr>
              <a:t>Fatores de stress na prisão</a:t>
            </a:r>
            <a:r>
              <a:rPr lang="pt-PT">
                <a:solidFill>
                  <a:schemeClr val="bg1"/>
                </a:solidFill>
                <a:latin typeface="Aptos" panose="020B0004020202020204" pitchFamily="34" charset="0"/>
              </a:rPr>
              <a:t>:</a:t>
            </a:r>
          </a:p>
          <a:p>
            <a:pPr algn="ctr"/>
            <a:endParaRPr lang="pt-PT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>
                <a:solidFill>
                  <a:schemeClr val="bg1"/>
                </a:solidFill>
                <a:latin typeface="Aptos" panose="020B0004020202020204" pitchFamily="34" charset="0"/>
              </a:rPr>
              <a:t>Elevada carga de trabalho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>
                <a:solidFill>
                  <a:schemeClr val="bg1"/>
                </a:solidFill>
                <a:latin typeface="Aptos" panose="020B0004020202020204" pitchFamily="34" charset="0"/>
              </a:rPr>
              <a:t>Conflitos interpessoais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>
                <a:solidFill>
                  <a:schemeClr val="bg1"/>
                </a:solidFill>
                <a:latin typeface="Aptos" panose="020B0004020202020204" pitchFamily="34" charset="0"/>
              </a:rPr>
              <a:t>Condições de trabalho, como o trabalho por turnos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>
                <a:solidFill>
                  <a:schemeClr val="bg1"/>
                </a:solidFill>
                <a:latin typeface="Aptos" panose="020B0004020202020204" pitchFamily="34" charset="0"/>
              </a:rPr>
              <a:t>Exposição a acontecimentos traumáticos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>
                <a:solidFill>
                  <a:schemeClr val="bg1"/>
                </a:solidFill>
                <a:latin typeface="Aptos" panose="020B0004020202020204" pitchFamily="34" charset="0"/>
              </a:rPr>
              <a:t>Ambiguidade/ conflito de papeis</a:t>
            </a:r>
          </a:p>
          <a:p>
            <a:pPr algn="ctr"/>
            <a:endParaRPr lang="pt-PT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Gráfico 6" descr="Cachorrinho a usar uma camisola">
            <a:extLst>
              <a:ext uri="{FF2B5EF4-FFF2-40B4-BE49-F238E27FC236}">
                <a16:creationId xmlns:a16="http://schemas.microsoft.com/office/drawing/2014/main" id="{4CC3578C-99BD-D239-7CD3-A65ABCD94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931" y="3853685"/>
            <a:ext cx="3344372" cy="3081600"/>
          </a:xfrm>
          <a:prstGeom prst="rect">
            <a:avLst/>
          </a:prstGeom>
        </p:spPr>
      </p:pic>
      <p:pic>
        <p:nvPicPr>
          <p:cNvPr id="10" name="Gráfico 9" descr="Mulher com cabelo muito reto">
            <a:extLst>
              <a:ext uri="{FF2B5EF4-FFF2-40B4-BE49-F238E27FC236}">
                <a16:creationId xmlns:a16="http://schemas.microsoft.com/office/drawing/2014/main" id="{93BBA1DC-8CFF-9D1E-5849-EA3F098043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1692" y="2367315"/>
            <a:ext cx="1778400" cy="1872000"/>
          </a:xfrm>
          <a:prstGeom prst="rect">
            <a:avLst/>
          </a:prstGeom>
        </p:spPr>
      </p:pic>
      <p:pic>
        <p:nvPicPr>
          <p:cNvPr id="12" name="Gráfico 11" descr="Um rosto cansado">
            <a:extLst>
              <a:ext uri="{FF2B5EF4-FFF2-40B4-BE49-F238E27FC236}">
                <a16:creationId xmlns:a16="http://schemas.microsoft.com/office/drawing/2014/main" id="{4DBAD7D2-6B69-A31A-E2B1-9B2AEE2665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17626" y="3019355"/>
            <a:ext cx="781200" cy="7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8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DE88F-9F85-85D5-E3D6-1435D1ED7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D79F9B-BAB3-D936-5F9E-72096FA9661A}"/>
              </a:ext>
            </a:extLst>
          </p:cNvPr>
          <p:cNvSpPr/>
          <p:nvPr/>
        </p:nvSpPr>
        <p:spPr>
          <a:xfrm>
            <a:off x="10001335" y="5687092"/>
            <a:ext cx="2331104" cy="293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B291D66A-ECB8-38F0-3567-CAC16BB4EA1D}"/>
              </a:ext>
            </a:extLst>
          </p:cNvPr>
          <p:cNvGrpSpPr/>
          <p:nvPr/>
        </p:nvGrpSpPr>
        <p:grpSpPr>
          <a:xfrm>
            <a:off x="1031080" y="1002330"/>
            <a:ext cx="9781131" cy="792752"/>
            <a:chOff x="1031080" y="1002330"/>
            <a:chExt cx="9781131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BB489C64-97C6-FFBD-A583-D8CFD1F6CF16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0080FBF3-6907-6E84-C66B-086FD180D747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9507728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 dirty="0">
                  <a:solidFill>
                    <a:srgbClr val="459395"/>
                  </a:solidFill>
                  <a:effectLst/>
                  <a:latin typeface="Aptos Black" panose="020B0004020202020204" pitchFamily="34" charset="0"/>
                </a:rPr>
                <a:t>Stress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, </a:t>
              </a:r>
              <a:r>
                <a:rPr lang="en-US" sz="3600" i="0" dirty="0" err="1">
                  <a:solidFill>
                    <a:schemeClr val="bg1">
                      <a:lumMod val="85000"/>
                    </a:schemeClr>
                  </a:solidFill>
                  <a:effectLst/>
                  <a:latin typeface="Aptos Black" panose="020B0004020202020204" pitchFamily="34" charset="0"/>
                </a:rPr>
                <a:t>Estratégias</a:t>
              </a:r>
              <a:r>
                <a:rPr lang="en-US" sz="3600" i="0" dirty="0">
                  <a:solidFill>
                    <a:schemeClr val="bg1">
                      <a:lumMod val="85000"/>
                    </a:schemeClr>
                  </a:solidFill>
                  <a:effectLst/>
                  <a:latin typeface="Aptos Black" panose="020B0004020202020204" pitchFamily="34" charset="0"/>
                </a:rPr>
                <a:t> de Coping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, </a:t>
              </a:r>
              <a:r>
                <a:rPr lang="en-US" sz="3600" i="0" dirty="0">
                  <a:solidFill>
                    <a:schemeClr val="bg1">
                      <a:lumMod val="85000"/>
                    </a:schemeClr>
                  </a:solidFill>
                  <a:effectLst/>
                  <a:latin typeface="Aptos Black" panose="020B0004020202020204" pitchFamily="34" charset="0"/>
                </a:rPr>
                <a:t>Burnout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9DC51B8B-6F2C-0802-7022-8126BAE0944E}"/>
              </a:ext>
            </a:extLst>
          </p:cNvPr>
          <p:cNvSpPr txBox="1"/>
          <p:nvPr/>
        </p:nvSpPr>
        <p:spPr>
          <a:xfrm>
            <a:off x="1058595" y="1769528"/>
            <a:ext cx="1007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just">
              <a:lnSpc>
                <a:spcPct val="100000"/>
              </a:lnSpc>
              <a:spcAft>
                <a:spcPts val="800"/>
              </a:spcAft>
            </a:pPr>
            <a:r>
              <a:rPr lang="pt-PT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que é o stress? </a:t>
            </a:r>
            <a:endParaRPr lang="pt-PT" sz="180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6">
            <a:extLst>
              <a:ext uri="{FF2B5EF4-FFF2-40B4-BE49-F238E27FC236}">
                <a16:creationId xmlns:a16="http://schemas.microsoft.com/office/drawing/2014/main" id="{4703E7C6-2120-50D2-608C-6EFEC9CAA2D0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4DB51824-8BAF-DDCF-5497-3EAE84E4C236}"/>
              </a:ext>
            </a:extLst>
          </p:cNvPr>
          <p:cNvGrpSpPr/>
          <p:nvPr/>
        </p:nvGrpSpPr>
        <p:grpSpPr>
          <a:xfrm>
            <a:off x="87050" y="2482639"/>
            <a:ext cx="4098654" cy="4552939"/>
            <a:chOff x="0" y="2482639"/>
            <a:chExt cx="4098654" cy="4552939"/>
          </a:xfrm>
        </p:grpSpPr>
        <p:pic>
          <p:nvPicPr>
            <p:cNvPr id="6" name="Gráfico 5" descr="Homem transporte o portátil">
              <a:extLst>
                <a:ext uri="{FF2B5EF4-FFF2-40B4-BE49-F238E27FC236}">
                  <a16:creationId xmlns:a16="http://schemas.microsoft.com/office/drawing/2014/main" id="{D8978285-BBB8-460A-E2C5-BECF7B9BE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955665"/>
              <a:ext cx="4098654" cy="3079913"/>
            </a:xfrm>
            <a:prstGeom prst="rect">
              <a:avLst/>
            </a:prstGeom>
          </p:spPr>
        </p:pic>
        <p:pic>
          <p:nvPicPr>
            <p:cNvPr id="8" name="Gráfico 7" descr="Menino com um topo bemol">
              <a:extLst>
                <a:ext uri="{FF2B5EF4-FFF2-40B4-BE49-F238E27FC236}">
                  <a16:creationId xmlns:a16="http://schemas.microsoft.com/office/drawing/2014/main" id="{F68792D0-DE80-56EA-A059-7A817AC74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4741" y="2482639"/>
              <a:ext cx="1658414" cy="1871638"/>
            </a:xfrm>
            <a:prstGeom prst="rect">
              <a:avLst/>
            </a:prstGeom>
          </p:spPr>
        </p:pic>
        <p:pic>
          <p:nvPicPr>
            <p:cNvPr id="13" name="Gráfico 12" descr="Um rosto aborrecido">
              <a:extLst>
                <a:ext uri="{FF2B5EF4-FFF2-40B4-BE49-F238E27FC236}">
                  <a16:creationId xmlns:a16="http://schemas.microsoft.com/office/drawing/2014/main" id="{546FBFE0-07C2-C810-EFA0-0EACCAA6C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53948" y="3268108"/>
              <a:ext cx="715483" cy="782560"/>
            </a:xfrm>
            <a:prstGeom prst="rect">
              <a:avLst/>
            </a:prstGeom>
          </p:spPr>
        </p:pic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336A1C94-78BD-3A21-3F35-62F501A290F0}"/>
              </a:ext>
            </a:extLst>
          </p:cNvPr>
          <p:cNvGrpSpPr/>
          <p:nvPr/>
        </p:nvGrpSpPr>
        <p:grpSpPr>
          <a:xfrm>
            <a:off x="4185704" y="2284025"/>
            <a:ext cx="7278748" cy="2893100"/>
            <a:chOff x="4185704" y="2505226"/>
            <a:chExt cx="7278748" cy="2893100"/>
          </a:xfrm>
        </p:grpSpPr>
        <p:pic>
          <p:nvPicPr>
            <p:cNvPr id="16" name="Gráfico 15" descr="Uma seta para a voar">
              <a:extLst>
                <a:ext uri="{FF2B5EF4-FFF2-40B4-BE49-F238E27FC236}">
                  <a16:creationId xmlns:a16="http://schemas.microsoft.com/office/drawing/2014/main" id="{26A7B64B-F00A-88F3-20AE-B6AEC2FE8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521879">
              <a:off x="8251024" y="3621424"/>
              <a:ext cx="1080000" cy="660705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51CF40FC-0980-1121-31C2-575601443E90}"/>
                </a:ext>
              </a:extLst>
            </p:cNvPr>
            <p:cNvSpPr txBox="1"/>
            <p:nvPr/>
          </p:nvSpPr>
          <p:spPr>
            <a:xfrm>
              <a:off x="9325006" y="3074613"/>
              <a:ext cx="213944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>
                  <a:latin typeface="Aptos" panose="020B0004020202020204" pitchFamily="34" charset="0"/>
                </a:rPr>
                <a:t>O stress torna-se problemático quando excede a capacidade da pessoa para lidar com ele</a:t>
              </a:r>
            </a:p>
          </p:txBody>
        </p:sp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FDB1F788-3A78-5637-D6C2-BD8A49369A63}"/>
                </a:ext>
              </a:extLst>
            </p:cNvPr>
            <p:cNvGrpSpPr/>
            <p:nvPr/>
          </p:nvGrpSpPr>
          <p:grpSpPr>
            <a:xfrm>
              <a:off x="4185704" y="2505226"/>
              <a:ext cx="3820592" cy="2893100"/>
              <a:chOff x="4185704" y="2505226"/>
              <a:chExt cx="3820592" cy="2893100"/>
            </a:xfrm>
          </p:grpSpPr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F13C65D5-F8F2-5B28-71FC-EFDC6BF0494B}"/>
                  </a:ext>
                </a:extLst>
              </p:cNvPr>
              <p:cNvSpPr txBox="1"/>
              <p:nvPr/>
            </p:nvSpPr>
            <p:spPr>
              <a:xfrm>
                <a:off x="4185704" y="2505226"/>
                <a:ext cx="3820592" cy="2585323"/>
              </a:xfrm>
              <a:prstGeom prst="rect">
                <a:avLst/>
              </a:prstGeom>
              <a:solidFill>
                <a:srgbClr val="00B4B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pt-PT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  <a:p>
                <a:pPr algn="ctr"/>
                <a:r>
                  <a:rPr lang="pt-PT" dirty="0">
                    <a:solidFill>
                      <a:schemeClr val="bg1"/>
                    </a:solidFill>
                    <a:latin typeface="Aptos Black" panose="020B0004020202020204" pitchFamily="34" charset="0"/>
                  </a:rPr>
                  <a:t>Sinais precoces</a:t>
                </a:r>
                <a:r>
                  <a:rPr lang="pt-PT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:</a:t>
                </a:r>
              </a:p>
              <a:p>
                <a:pPr algn="ctr"/>
                <a:endParaRPr lang="pt-PT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Irritabilidade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Fadiga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Dificuldade de concentração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Sintomas físicos (dores de cabeça, tensão muscular)</a:t>
                </a:r>
              </a:p>
              <a:p>
                <a:pPr algn="ctr"/>
                <a:endParaRPr lang="pt-PT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C05BA5EB-017A-2FE0-7737-5081B34CBD79}"/>
                  </a:ext>
                </a:extLst>
              </p:cNvPr>
              <p:cNvSpPr txBox="1"/>
              <p:nvPr/>
            </p:nvSpPr>
            <p:spPr>
              <a:xfrm>
                <a:off x="6583157" y="5090549"/>
                <a:ext cx="142313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pt-PT" sz="1400">
                    <a:latin typeface="Aptos" panose="020B0004020202020204" pitchFamily="34" charset="0"/>
                  </a:rPr>
                  <a:t>(APA, 2020)</a:t>
                </a:r>
                <a:endParaRPr lang="pt-PT"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647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E1962-DAAD-4FB8-9CD3-2D2913465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A0D4F9-6FFF-F3C4-100E-1B05736E47BC}"/>
              </a:ext>
            </a:extLst>
          </p:cNvPr>
          <p:cNvSpPr/>
          <p:nvPr/>
        </p:nvSpPr>
        <p:spPr>
          <a:xfrm>
            <a:off x="10001335" y="5687092"/>
            <a:ext cx="2331104" cy="293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FBE3E78F-7651-0B40-F99F-ABB47475BCF5}"/>
              </a:ext>
            </a:extLst>
          </p:cNvPr>
          <p:cNvGrpSpPr/>
          <p:nvPr/>
        </p:nvGrpSpPr>
        <p:grpSpPr>
          <a:xfrm>
            <a:off x="1031080" y="1002330"/>
            <a:ext cx="8831624" cy="792752"/>
            <a:chOff x="1031080" y="1002330"/>
            <a:chExt cx="8831624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FE7F57F9-F8F1-BBC9-377A-657B740D408E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6ECB9AD2-F6EE-CB77-D5D1-9BBB6FD2F98A}"/>
                </a:ext>
              </a:extLst>
            </p:cNvPr>
            <p:cNvSpPr txBox="1">
              <a:spLocks/>
            </p:cNvSpPr>
            <p:nvPr/>
          </p:nvSpPr>
          <p:spPr>
            <a:xfrm>
              <a:off x="1304482" y="1002330"/>
              <a:ext cx="8558222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 dirty="0">
                  <a:solidFill>
                    <a:schemeClr val="bg1">
                      <a:lumMod val="85000"/>
                    </a:schemeClr>
                  </a:solidFill>
                  <a:effectLst/>
                  <a:latin typeface="Aptos Black" panose="020B0004020202020204" pitchFamily="34" charset="0"/>
                </a:rPr>
                <a:t>Stress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, </a:t>
              </a:r>
              <a:r>
                <a:rPr lang="en-US" sz="3600" i="0" dirty="0" err="1">
                  <a:solidFill>
                    <a:srgbClr val="459395"/>
                  </a:solidFill>
                  <a:effectLst/>
                  <a:latin typeface="Aptos Black" panose="020B0004020202020204" pitchFamily="34" charset="0"/>
                </a:rPr>
                <a:t>Estratégias</a:t>
              </a:r>
              <a:r>
                <a:rPr lang="en-US" sz="3600" i="0" dirty="0">
                  <a:solidFill>
                    <a:srgbClr val="459395"/>
                  </a:solidFill>
                  <a:effectLst/>
                  <a:latin typeface="Aptos Black" panose="020B0004020202020204" pitchFamily="34" charset="0"/>
                </a:rPr>
                <a:t> de Coping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, </a:t>
              </a:r>
              <a:r>
                <a:rPr lang="en-US" sz="3600" i="0" dirty="0">
                  <a:solidFill>
                    <a:schemeClr val="bg1">
                      <a:lumMod val="85000"/>
                    </a:schemeClr>
                  </a:solidFill>
                  <a:effectLst/>
                  <a:latin typeface="Aptos Black" panose="020B0004020202020204" pitchFamily="34" charset="0"/>
                </a:rPr>
                <a:t>Burnout</a:t>
              </a:r>
            </a:p>
          </p:txBody>
        </p:sp>
      </p:grpSp>
      <p:sp>
        <p:nvSpPr>
          <p:cNvPr id="3" name="Rectangle 26">
            <a:extLst>
              <a:ext uri="{FF2B5EF4-FFF2-40B4-BE49-F238E27FC236}">
                <a16:creationId xmlns:a16="http://schemas.microsoft.com/office/drawing/2014/main" id="{F07B2213-E736-A491-A6F9-0DBB5AEC0D6A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CaixaDeTexto 3">
            <a:extLst>
              <a:ext uri="{FF2B5EF4-FFF2-40B4-BE49-F238E27FC236}">
                <a16:creationId xmlns:a16="http://schemas.microsoft.com/office/drawing/2014/main" id="{B1ABF600-715B-7DA1-083A-194597F7E42A}"/>
              </a:ext>
            </a:extLst>
          </p:cNvPr>
          <p:cNvSpPr txBox="1"/>
          <p:nvPr/>
        </p:nvSpPr>
        <p:spPr>
          <a:xfrm>
            <a:off x="2508293" y="3794760"/>
            <a:ext cx="6681427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945" marR="36195" indent="-28575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Focado no problema (ativo)</a:t>
            </a:r>
          </a:p>
          <a:p>
            <a:pPr marL="321945" marR="36195" indent="-28575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Focado no pensamento (</a:t>
            </a:r>
            <a:r>
              <a:rPr lang="pt-PT" sz="2400" dirty="0" err="1">
                <a:solidFill>
                  <a:srgbClr val="000000"/>
                </a:solidFill>
                <a:latin typeface="Franklin Gothic Book" panose="020B0503020102020204" pitchFamily="34" charset="0"/>
              </a:rPr>
              <a:t>ressignificação</a:t>
            </a:r>
            <a:r>
              <a:rPr lang="pt-PT" sz="24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)</a:t>
            </a:r>
          </a:p>
          <a:p>
            <a:pPr marL="321945" marR="36195" indent="-28575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Evitamento</a:t>
            </a:r>
          </a:p>
        </p:txBody>
      </p:sp>
      <p:pic>
        <p:nvPicPr>
          <p:cNvPr id="6" name="Gráfico 15" descr="Uma seta para a voar">
            <a:extLst>
              <a:ext uri="{FF2B5EF4-FFF2-40B4-BE49-F238E27FC236}">
                <a16:creationId xmlns:a16="http://schemas.microsoft.com/office/drawing/2014/main" id="{705BA646-CC4C-CF2D-9EC6-9B781B89E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872975">
            <a:off x="4347954" y="2464569"/>
            <a:ext cx="1597695" cy="66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8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9746B4D-4E1B-F2F6-9312-360AED36B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1BA5B8-4873-0FE1-B10F-326774D8DAFA}"/>
              </a:ext>
            </a:extLst>
          </p:cNvPr>
          <p:cNvSpPr/>
          <p:nvPr/>
        </p:nvSpPr>
        <p:spPr>
          <a:xfrm>
            <a:off x="10001335" y="5687092"/>
            <a:ext cx="2331104" cy="293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9F56AC8B-1AEE-69E7-6913-32EC29ADD80F}"/>
              </a:ext>
            </a:extLst>
          </p:cNvPr>
          <p:cNvGrpSpPr/>
          <p:nvPr/>
        </p:nvGrpSpPr>
        <p:grpSpPr>
          <a:xfrm>
            <a:off x="1031080" y="1002330"/>
            <a:ext cx="9781131" cy="792752"/>
            <a:chOff x="1031080" y="1002330"/>
            <a:chExt cx="9781131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ECBF0A84-4E49-87BD-AFDC-77D347083F3C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C4991FD1-03E2-9B8F-09FC-244623E4075A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9507728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 dirty="0">
                  <a:solidFill>
                    <a:schemeClr val="bg1">
                      <a:lumMod val="85000"/>
                    </a:schemeClr>
                  </a:solidFill>
                  <a:effectLst/>
                  <a:latin typeface="Aptos Black" panose="020B0004020202020204" pitchFamily="34" charset="0"/>
                </a:rPr>
                <a:t>Stress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, </a:t>
              </a:r>
              <a:r>
                <a:rPr lang="en-US" sz="3600" i="0" dirty="0" err="1">
                  <a:solidFill>
                    <a:schemeClr val="bg1">
                      <a:lumMod val="85000"/>
                    </a:schemeClr>
                  </a:solidFill>
                  <a:effectLst/>
                  <a:latin typeface="Aptos Black" panose="020B0004020202020204" pitchFamily="34" charset="0"/>
                </a:rPr>
                <a:t>Estratégias</a:t>
              </a:r>
              <a:r>
                <a:rPr lang="en-US" sz="3600" i="0" dirty="0">
                  <a:solidFill>
                    <a:schemeClr val="bg1">
                      <a:lumMod val="85000"/>
                    </a:schemeClr>
                  </a:solidFill>
                  <a:effectLst/>
                  <a:latin typeface="Aptos Black" panose="020B0004020202020204" pitchFamily="34" charset="0"/>
                </a:rPr>
                <a:t> de Coping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, </a:t>
              </a:r>
              <a:r>
                <a:rPr lang="en-US" sz="3600" i="0" dirty="0">
                  <a:solidFill>
                    <a:srgbClr val="459395"/>
                  </a:solidFill>
                  <a:effectLst/>
                  <a:latin typeface="Aptos Black" panose="020B0004020202020204" pitchFamily="34" charset="0"/>
                </a:rPr>
                <a:t>Burnout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A66EB816-01AA-FDEE-1515-1D0348B8E84C}"/>
              </a:ext>
            </a:extLst>
          </p:cNvPr>
          <p:cNvSpPr txBox="1"/>
          <p:nvPr/>
        </p:nvSpPr>
        <p:spPr>
          <a:xfrm>
            <a:off x="1058595" y="1769528"/>
            <a:ext cx="1007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just">
              <a:lnSpc>
                <a:spcPct val="100000"/>
              </a:lnSpc>
              <a:spcAft>
                <a:spcPts val="800"/>
              </a:spcAft>
            </a:pPr>
            <a:r>
              <a:rPr lang="pt-PT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que é o esgotamento?</a:t>
            </a:r>
            <a:endParaRPr lang="pt-PT" sz="180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6">
            <a:extLst>
              <a:ext uri="{FF2B5EF4-FFF2-40B4-BE49-F238E27FC236}">
                <a16:creationId xmlns:a16="http://schemas.microsoft.com/office/drawing/2014/main" id="{089E9800-57BF-3B5A-301C-11A2D08EB74A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3CB774D0-B779-040A-2A70-F481F653B6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9611260"/>
              </p:ext>
            </p:extLst>
          </p:nvPr>
        </p:nvGraphicFramePr>
        <p:xfrm>
          <a:off x="1029028" y="3241610"/>
          <a:ext cx="10133945" cy="3186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6FCA2167-A3DE-1886-2D21-D08A1C721AB9}"/>
              </a:ext>
            </a:extLst>
          </p:cNvPr>
          <p:cNvSpPr txBox="1"/>
          <p:nvPr/>
        </p:nvSpPr>
        <p:spPr>
          <a:xfrm>
            <a:off x="2724167" y="2488321"/>
            <a:ext cx="6743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just">
              <a:lnSpc>
                <a:spcPct val="100000"/>
              </a:lnSpc>
              <a:spcAft>
                <a:spcPts val="800"/>
              </a:spcAft>
            </a:pPr>
            <a:r>
              <a:rPr lang="pt-PT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Reação prolongada ao stress emocional e interpessoal contínuo no trabalho, caracterizada por:</a:t>
            </a:r>
            <a:endParaRPr lang="pt-PT" sz="180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áfico 12" descr="Seta: Rodar para a direita destaque">
            <a:extLst>
              <a:ext uri="{FF2B5EF4-FFF2-40B4-BE49-F238E27FC236}">
                <a16:creationId xmlns:a16="http://schemas.microsoft.com/office/drawing/2014/main" id="{4070FB37-5779-1473-D731-9C04BB3530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56104" y="1681660"/>
            <a:ext cx="792752" cy="79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14921A4-71B9-FACC-2F65-F8D102F0D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B0E2B6-9DD8-DC76-FFAE-81F5561AC3DD}"/>
              </a:ext>
            </a:extLst>
          </p:cNvPr>
          <p:cNvSpPr/>
          <p:nvPr/>
        </p:nvSpPr>
        <p:spPr>
          <a:xfrm>
            <a:off x="10001335" y="5687092"/>
            <a:ext cx="2331104" cy="293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FA5F5DFE-89E8-FFFE-C900-1C8231CEC5C9}"/>
              </a:ext>
            </a:extLst>
          </p:cNvPr>
          <p:cNvGrpSpPr/>
          <p:nvPr/>
        </p:nvGrpSpPr>
        <p:grpSpPr>
          <a:xfrm>
            <a:off x="1031080" y="1002330"/>
            <a:ext cx="9781131" cy="792752"/>
            <a:chOff x="1031080" y="1002330"/>
            <a:chExt cx="9781131" cy="792752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60A6FF4B-3C3D-0178-8E17-BF2AB6343CFC}"/>
                </a:ext>
              </a:extLst>
            </p:cNvPr>
            <p:cNvSpPr/>
            <p:nvPr/>
          </p:nvSpPr>
          <p:spPr>
            <a:xfrm>
              <a:off x="1031080" y="1002330"/>
              <a:ext cx="1652075" cy="553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16C8B2DA-7D54-C5EF-F6A3-3CD2D5D1448F}"/>
                </a:ext>
              </a:extLst>
            </p:cNvPr>
            <p:cNvSpPr txBox="1">
              <a:spLocks/>
            </p:cNvSpPr>
            <p:nvPr/>
          </p:nvSpPr>
          <p:spPr>
            <a:xfrm>
              <a:off x="1304483" y="1002330"/>
              <a:ext cx="9507728" cy="792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Franklin Gothic Demi" panose="020B07030201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i="0" dirty="0">
                  <a:solidFill>
                    <a:schemeClr val="bg1">
                      <a:lumMod val="85000"/>
                    </a:schemeClr>
                  </a:solidFill>
                  <a:effectLst/>
                  <a:latin typeface="Aptos Black" panose="020B0004020202020204" pitchFamily="34" charset="0"/>
                </a:rPr>
                <a:t>Stress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, </a:t>
              </a:r>
              <a:r>
                <a:rPr lang="en-US" sz="3600" i="0" dirty="0" err="1">
                  <a:solidFill>
                    <a:schemeClr val="bg1">
                      <a:lumMod val="85000"/>
                    </a:schemeClr>
                  </a:solidFill>
                  <a:effectLst/>
                  <a:latin typeface="Aptos Black" panose="020B0004020202020204" pitchFamily="34" charset="0"/>
                </a:rPr>
                <a:t>Estratégias</a:t>
              </a:r>
              <a:r>
                <a:rPr lang="en-US" sz="3600" i="0" dirty="0">
                  <a:solidFill>
                    <a:schemeClr val="bg1">
                      <a:lumMod val="85000"/>
                    </a:schemeClr>
                  </a:solidFill>
                  <a:effectLst/>
                  <a:latin typeface="Aptos Black" panose="020B0004020202020204" pitchFamily="34" charset="0"/>
                </a:rPr>
                <a:t> de Coping</a:t>
              </a:r>
              <a:r>
                <a:rPr lang="en-US" sz="3600" i="0" dirty="0">
                  <a:effectLst/>
                  <a:latin typeface="Aptos Black" panose="020B0004020202020204" pitchFamily="34" charset="0"/>
                </a:rPr>
                <a:t>, </a:t>
              </a:r>
              <a:r>
                <a:rPr lang="en-US" sz="3600" i="0" dirty="0">
                  <a:solidFill>
                    <a:srgbClr val="459395"/>
                  </a:solidFill>
                  <a:effectLst/>
                  <a:latin typeface="Aptos Black" panose="020B0004020202020204" pitchFamily="34" charset="0"/>
                </a:rPr>
                <a:t>Burnout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28A1E002-03EE-B475-66B7-C2866498CE0A}"/>
              </a:ext>
            </a:extLst>
          </p:cNvPr>
          <p:cNvSpPr txBox="1"/>
          <p:nvPr/>
        </p:nvSpPr>
        <p:spPr>
          <a:xfrm>
            <a:off x="1058595" y="1769528"/>
            <a:ext cx="1007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just">
              <a:lnSpc>
                <a:spcPct val="100000"/>
              </a:lnSpc>
              <a:spcAft>
                <a:spcPts val="800"/>
              </a:spcAft>
            </a:pPr>
            <a:r>
              <a:rPr lang="pt-PT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Impacto do esgotamento nos trabalhadores prisionais e na cultura</a:t>
            </a:r>
            <a:endParaRPr lang="pt-PT" sz="180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6">
            <a:extLst>
              <a:ext uri="{FF2B5EF4-FFF2-40B4-BE49-F238E27FC236}">
                <a16:creationId xmlns:a16="http://schemas.microsoft.com/office/drawing/2014/main" id="{DE76CD41-A2B4-E3BA-95E3-39BEACBD0328}"/>
              </a:ext>
            </a:extLst>
          </p:cNvPr>
          <p:cNvSpPr/>
          <p:nvPr/>
        </p:nvSpPr>
        <p:spPr>
          <a:xfrm>
            <a:off x="10812211" y="75296"/>
            <a:ext cx="1304483" cy="1281695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35000" t="-40000" r="-3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FED1252-6769-2F49-51D7-5C3B9B867C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5661266"/>
              </p:ext>
            </p:extLst>
          </p:nvPr>
        </p:nvGraphicFramePr>
        <p:xfrm>
          <a:off x="2032000" y="2207619"/>
          <a:ext cx="8128000" cy="4679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Gráfico 10" descr="Um puzzle">
            <a:extLst>
              <a:ext uri="{FF2B5EF4-FFF2-40B4-BE49-F238E27FC236}">
                <a16:creationId xmlns:a16="http://schemas.microsoft.com/office/drawing/2014/main" id="{2E8A667E-9C1A-30B8-3EEF-4947CB47A0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959215" y="3135351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5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6D730E271E8F4DA956E400259CAAFD" ma:contentTypeVersion="15" ma:contentTypeDescription="Criar um novo documento." ma:contentTypeScope="" ma:versionID="ced18e9b1176632a07bbb1fe8e053996">
  <xsd:schema xmlns:xsd="http://www.w3.org/2001/XMLSchema" xmlns:xs="http://www.w3.org/2001/XMLSchema" xmlns:p="http://schemas.microsoft.com/office/2006/metadata/properties" xmlns:ns2="0bd02c47-7657-498f-a2be-d7ff3ac03674" xmlns:ns3="ad13fdc3-0444-4f55-897d-bd2b52edf2ee" targetNamespace="http://schemas.microsoft.com/office/2006/metadata/properties" ma:root="true" ma:fieldsID="21bb920bc0826fb5c4400e057d8d4bd0" ns2:_="" ns3:_="">
    <xsd:import namespace="0bd02c47-7657-498f-a2be-d7ff3ac03674"/>
    <xsd:import namespace="ad13fdc3-0444-4f55-897d-bd2b52edf2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d02c47-7657-498f-a2be-d7ff3ac036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m" ma:readOnly="false" ma:fieldId="{5cf76f15-5ced-4ddc-b409-7134ff3c332f}" ma:taxonomyMulti="true" ma:sspId="bdb98f44-1da0-42b7-b2c7-4323d9932b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13fdc3-0444-4f55-897d-bd2b52edf2e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e6bf9a5-81d3-41b9-baf5-d91bd5b25a3b}" ma:internalName="TaxCatchAll" ma:showField="CatchAllData" ma:web="ad13fdc3-0444-4f55-897d-bd2b52edf2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13fdc3-0444-4f55-897d-bd2b52edf2ee" xsi:nil="true"/>
    <lcf76f155ced4ddcb4097134ff3c332f xmlns="0bd02c47-7657-498f-a2be-d7ff3ac03674">
      <Terms xmlns="http://schemas.microsoft.com/office/infopath/2007/PartnerControls"/>
    </lcf76f155ced4ddcb4097134ff3c332f>
    <SharedWithUsers xmlns="ad13fdc3-0444-4f55-897d-bd2b52edf2ee">
      <UserInfo>
        <DisplayName>Alexandra Garrafão</DisplayName>
        <AccountId>1377</AccountId>
        <AccountType/>
      </UserInfo>
      <UserInfo>
        <DisplayName>Rita Lourenço</DisplayName>
        <AccountId>12</AccountId>
        <AccountType/>
      </UserInfo>
      <UserInfo>
        <DisplayName>Tiago Leitão</DisplayName>
        <AccountId>9</AccountId>
        <AccountType/>
      </UserInfo>
      <UserInfo>
        <DisplayName>Filipe Piteira</DisplayName>
        <AccountId>1632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5FB226-FD08-4EBF-B0EB-2E4CD98BE2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d02c47-7657-498f-a2be-d7ff3ac03674"/>
    <ds:schemaRef ds:uri="ad13fdc3-0444-4f55-897d-bd2b52edf2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4FA9FC-EBB5-4E3F-B35E-D608AF80AB06}">
  <ds:schemaRefs>
    <ds:schemaRef ds:uri="58931216-f27b-4e01-b165-6537f363ba70"/>
    <ds:schemaRef ds:uri="http://purl.org/dc/elements/1.1/"/>
    <ds:schemaRef ds:uri="http://schemas.microsoft.com/office/infopath/2007/PartnerControls"/>
    <ds:schemaRef ds:uri="57880843-fc3e-4094-97e6-62eb2ec25c39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www.w3.org/XML/1998/namespace"/>
    <ds:schemaRef ds:uri="http://purl.org/dc/terms/"/>
    <ds:schemaRef ds:uri="ad13fdc3-0444-4f55-897d-bd2b52edf2ee"/>
    <ds:schemaRef ds:uri="0bd02c47-7657-498f-a2be-d7ff3ac03674"/>
  </ds:schemaRefs>
</ds:datastoreItem>
</file>

<file path=customXml/itemProps3.xml><?xml version="1.0" encoding="utf-8"?>
<ds:datastoreItem xmlns:ds="http://schemas.openxmlformats.org/officeDocument/2006/customXml" ds:itemID="{BB9C600D-B2AE-45F3-AD43-5BD804EA7C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2166</Words>
  <Application>Microsoft Office PowerPoint</Application>
  <PresentationFormat>Ευρεία οθόνη</PresentationFormat>
  <Paragraphs>310</Paragraphs>
  <Slides>39</Slides>
  <Notes>24</Notes>
  <HiddenSlides>10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11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39</vt:i4>
      </vt:variant>
    </vt:vector>
  </HeadingPairs>
  <TitlesOfParts>
    <vt:vector size="52" baseType="lpstr">
      <vt:lpstr>Aptos</vt:lpstr>
      <vt:lpstr>Aptos Black</vt:lpstr>
      <vt:lpstr>Arial</vt:lpstr>
      <vt:lpstr>Broadway</vt:lpstr>
      <vt:lpstr>Calibri</vt:lpstr>
      <vt:lpstr>Calibri Light</vt:lpstr>
      <vt:lpstr>Crimson Text</vt:lpstr>
      <vt:lpstr>Franklin Gothic Book</vt:lpstr>
      <vt:lpstr>Franklin Gothic Demi</vt:lpstr>
      <vt:lpstr>Söhne</vt:lpstr>
      <vt:lpstr>Source Sans Pro</vt:lpstr>
      <vt:lpstr>Office Theme</vt:lpstr>
      <vt:lpstr>Tema do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Como preparer os jovens do EPL-J para a mudança?</vt:lpstr>
      <vt:lpstr>Como preparar os jovens do EPL-J para a mudança?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Dionysia Toufexi</dc:creator>
  <cp:lastModifiedBy>Dionisis Gkalantzis</cp:lastModifiedBy>
  <cp:revision>4</cp:revision>
  <dcterms:created xsi:type="dcterms:W3CDTF">2023-01-05T08:33:01Z</dcterms:created>
  <dcterms:modified xsi:type="dcterms:W3CDTF">2025-11-04T10:10:18Z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0x010100F96D730E271E8F4DA956E400259CAAFD</vt:lpwstr>
  </property>
  <property fmtid="{D5CDD505-2E9C-101B-9397-08002B2CF9AE}" pid="3" name="MediaServiceImageTags">
    <vt:lpwstr/>
  </property>
</Properties>
</file>