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888" r:id="rId2"/>
    <p:sldId id="839" r:id="rId3"/>
    <p:sldId id="864" r:id="rId4"/>
    <p:sldId id="892" r:id="rId5"/>
    <p:sldId id="889" r:id="rId6"/>
    <p:sldId id="891" r:id="rId7"/>
    <p:sldId id="890" r:id="rId8"/>
    <p:sldId id="678" r:id="rId9"/>
    <p:sldId id="26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883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0B1D96-BA49-4599-9A7D-1217B982C13D}" type="doc">
      <dgm:prSet loTypeId="urn:microsoft.com/office/officeart/2005/8/layout/l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DD607442-3728-4B9E-B7F0-F386D2DFD055}">
      <dgm:prSet phldrT="[Texto]" custT="1"/>
      <dgm:spPr>
        <a:solidFill>
          <a:srgbClr val="FFC000"/>
        </a:solidFill>
      </dgm:spPr>
      <dgm:t>
        <a:bodyPr/>
        <a:lstStyle/>
        <a:p>
          <a:r>
            <a:rPr lang="pt-PT" sz="1800">
              <a:latin typeface="Aptos Black" panose="020B0004020202020204" pitchFamily="34" charset="0"/>
            </a:rPr>
            <a:t>Reuniões regulares</a:t>
          </a:r>
        </a:p>
      </dgm:t>
    </dgm:pt>
    <dgm:pt modelId="{EDD381BC-A1EC-4E44-A348-CD63F4E2F710}" type="parTrans" cxnId="{28BA0934-5C58-4F09-902B-B4DBF4B8DB0F}">
      <dgm:prSet/>
      <dgm:spPr/>
      <dgm:t>
        <a:bodyPr/>
        <a:lstStyle/>
        <a:p>
          <a:endParaRPr lang="pt-PT"/>
        </a:p>
      </dgm:t>
    </dgm:pt>
    <dgm:pt modelId="{6A8CAB42-C79B-4DD2-8FD3-FE75D18D191C}" type="sibTrans" cxnId="{28BA0934-5C58-4F09-902B-B4DBF4B8DB0F}">
      <dgm:prSet/>
      <dgm:spPr/>
      <dgm:t>
        <a:bodyPr/>
        <a:lstStyle/>
        <a:p>
          <a:endParaRPr lang="pt-PT"/>
        </a:p>
      </dgm:t>
    </dgm:pt>
    <dgm:pt modelId="{E64D519F-3E10-495C-94FD-D09D6C2A1A7B}">
      <dgm:prSet phldrT="[Texto]" custT="1"/>
      <dgm:spPr>
        <a:solidFill>
          <a:schemeClr val="accent4">
            <a:lumMod val="20000"/>
            <a:lumOff val="80000"/>
            <a:alpha val="90000"/>
          </a:schemeClr>
        </a:solidFill>
        <a:ln>
          <a:noFill/>
        </a:ln>
      </dgm:spPr>
      <dgm:t>
        <a:bodyPr/>
        <a:lstStyle/>
        <a:p>
          <a:pPr algn="ctr"/>
          <a:r>
            <a:rPr lang="pt-PT" sz="1800" b="0" i="0">
              <a:latin typeface="Aptos" panose="020B0004020202020204" pitchFamily="34" charset="0"/>
            </a:rPr>
            <a:t>Encontros periódicos com mentores e mentorandos para discutir progressos e desafios.</a:t>
          </a:r>
        </a:p>
        <a:p>
          <a:pPr algn="ctr">
            <a:buFont typeface="Arial" panose="020B0604020202020204" pitchFamily="34" charset="0"/>
            <a:buChar char="•"/>
          </a:pPr>
          <a:r>
            <a:rPr lang="pt-PT" sz="1800" b="0" i="0">
              <a:latin typeface="Aptos" panose="020B0004020202020204" pitchFamily="34" charset="0"/>
            </a:rPr>
            <a:t>Reuniões para fornecer feedback e ajustar planos de ação.</a:t>
          </a:r>
          <a:endParaRPr lang="pt-PT" sz="1800">
            <a:latin typeface="Aptos" panose="020B0004020202020204" pitchFamily="34" charset="0"/>
          </a:endParaRPr>
        </a:p>
      </dgm:t>
    </dgm:pt>
    <dgm:pt modelId="{10995A79-09DE-4F86-B790-D8887C10CB4E}" type="parTrans" cxnId="{48A368FC-5FB6-41D4-BC46-C011F9C2834E}">
      <dgm:prSet/>
      <dgm:spPr>
        <a:solidFill>
          <a:srgbClr val="E7E6E6"/>
        </a:solidFill>
      </dgm:spPr>
      <dgm:t>
        <a:bodyPr/>
        <a:lstStyle/>
        <a:p>
          <a:endParaRPr lang="pt-PT"/>
        </a:p>
      </dgm:t>
    </dgm:pt>
    <dgm:pt modelId="{7F1A94FF-407B-42D0-8E97-CA72580A9AE6}" type="sibTrans" cxnId="{48A368FC-5FB6-41D4-BC46-C011F9C2834E}">
      <dgm:prSet/>
      <dgm:spPr/>
      <dgm:t>
        <a:bodyPr/>
        <a:lstStyle/>
        <a:p>
          <a:endParaRPr lang="pt-PT"/>
        </a:p>
      </dgm:t>
    </dgm:pt>
    <dgm:pt modelId="{ECFCC638-2685-46EB-9950-5CCB0FC8B407}">
      <dgm:prSet phldrT="[Texto]" custT="1"/>
      <dgm:spPr>
        <a:solidFill>
          <a:srgbClr val="FFC000"/>
        </a:solidFill>
      </dgm:spPr>
      <dgm:t>
        <a:bodyPr/>
        <a:lstStyle/>
        <a:p>
          <a:r>
            <a:rPr lang="pt-PT" sz="1800">
              <a:latin typeface="Aptos Black" panose="020B0004020202020204" pitchFamily="34" charset="0"/>
            </a:rPr>
            <a:t>Relatórios de progresso</a:t>
          </a:r>
        </a:p>
      </dgm:t>
    </dgm:pt>
    <dgm:pt modelId="{8C9DDEC2-BD16-4C94-8946-784E704177EE}" type="parTrans" cxnId="{11A9A227-665D-41B4-937B-9778FFA75EA4}">
      <dgm:prSet/>
      <dgm:spPr/>
      <dgm:t>
        <a:bodyPr/>
        <a:lstStyle/>
        <a:p>
          <a:endParaRPr lang="pt-PT"/>
        </a:p>
      </dgm:t>
    </dgm:pt>
    <dgm:pt modelId="{0DA93B98-5DBB-4FAA-A4F3-71C264D63B4D}" type="sibTrans" cxnId="{11A9A227-665D-41B4-937B-9778FFA75EA4}">
      <dgm:prSet/>
      <dgm:spPr/>
      <dgm:t>
        <a:bodyPr/>
        <a:lstStyle/>
        <a:p>
          <a:endParaRPr lang="pt-PT"/>
        </a:p>
      </dgm:t>
    </dgm:pt>
    <dgm:pt modelId="{7BC8A5DF-277B-404A-9A7B-6929E5A4BBF7}">
      <dgm:prSet phldrT="[Texto]" custT="1"/>
      <dgm:spPr>
        <a:solidFill>
          <a:srgbClr val="FFC000"/>
        </a:solidFill>
      </dgm:spPr>
      <dgm:t>
        <a:bodyPr/>
        <a:lstStyle/>
        <a:p>
          <a:r>
            <a:rPr lang="pt-PT" sz="1800">
              <a:latin typeface="Aptos Black" panose="020B0004020202020204" pitchFamily="34" charset="0"/>
            </a:rPr>
            <a:t>Avaliações</a:t>
          </a:r>
        </a:p>
      </dgm:t>
    </dgm:pt>
    <dgm:pt modelId="{AF4D0360-9B09-40E4-B80D-D5BE4CF19CDB}" type="parTrans" cxnId="{B92CE32A-C20D-47C8-8095-09639AD841C4}">
      <dgm:prSet/>
      <dgm:spPr/>
      <dgm:t>
        <a:bodyPr/>
        <a:lstStyle/>
        <a:p>
          <a:endParaRPr lang="pt-PT"/>
        </a:p>
      </dgm:t>
    </dgm:pt>
    <dgm:pt modelId="{BC7C94CC-DAE9-4AAA-B339-A083FFE51ACE}" type="sibTrans" cxnId="{B92CE32A-C20D-47C8-8095-09639AD841C4}">
      <dgm:prSet/>
      <dgm:spPr/>
      <dgm:t>
        <a:bodyPr/>
        <a:lstStyle/>
        <a:p>
          <a:endParaRPr lang="pt-PT"/>
        </a:p>
      </dgm:t>
    </dgm:pt>
    <dgm:pt modelId="{0AEF9B1F-82D9-4BAD-A823-802D7D82A1F2}">
      <dgm:prSet custT="1"/>
      <dgm:spPr>
        <a:solidFill>
          <a:schemeClr val="accent4">
            <a:lumMod val="20000"/>
            <a:lumOff val="80000"/>
            <a:alpha val="90000"/>
          </a:schemeClr>
        </a:solidFill>
        <a:ln>
          <a:noFill/>
        </a:ln>
      </dgm:spPr>
      <dgm:t>
        <a:bodyPr/>
        <a:lstStyle/>
        <a:p>
          <a:r>
            <a:rPr lang="pt-PT" sz="1800">
              <a:latin typeface="Aptos" panose="020B0004020202020204" pitchFamily="34" charset="0"/>
            </a:rPr>
            <a:t>Relatórios para documentar o desenvolvimento dos processos.</a:t>
          </a:r>
        </a:p>
        <a:p>
          <a:r>
            <a:rPr lang="pt-PT" sz="1800">
              <a:latin typeface="Aptos" panose="020B0004020202020204" pitchFamily="34" charset="0"/>
            </a:rPr>
            <a:t>Analisar esses relatórios para identificar tendências e áreas que necessitam de atenção.</a:t>
          </a:r>
        </a:p>
      </dgm:t>
    </dgm:pt>
    <dgm:pt modelId="{86541851-BA45-4773-B9D7-5831B6AF5FCB}" type="parTrans" cxnId="{6955AC70-9DE2-4D7E-9916-3684F013A936}">
      <dgm:prSet/>
      <dgm:spPr>
        <a:solidFill>
          <a:srgbClr val="E7E6E6"/>
        </a:solidFill>
      </dgm:spPr>
      <dgm:t>
        <a:bodyPr/>
        <a:lstStyle/>
        <a:p>
          <a:endParaRPr lang="pt-PT"/>
        </a:p>
      </dgm:t>
    </dgm:pt>
    <dgm:pt modelId="{0C97CECF-3344-434E-9709-78C0FB962963}" type="sibTrans" cxnId="{6955AC70-9DE2-4D7E-9916-3684F013A936}">
      <dgm:prSet/>
      <dgm:spPr/>
      <dgm:t>
        <a:bodyPr/>
        <a:lstStyle/>
        <a:p>
          <a:endParaRPr lang="pt-PT"/>
        </a:p>
      </dgm:t>
    </dgm:pt>
    <dgm:pt modelId="{2BB06ED4-F9E1-4ED4-8376-F29B902A9B03}">
      <dgm:prSet custT="1"/>
      <dgm:spPr>
        <a:solidFill>
          <a:schemeClr val="accent4">
            <a:lumMod val="20000"/>
            <a:lumOff val="80000"/>
            <a:alpha val="90000"/>
          </a:schemeClr>
        </a:solidFill>
        <a:ln>
          <a:noFill/>
        </a:ln>
      </dgm:spPr>
      <dgm:t>
        <a:bodyPr/>
        <a:lstStyle/>
        <a:p>
          <a:r>
            <a:rPr lang="pt-PT" sz="1800">
              <a:latin typeface="Aptos" panose="020B0004020202020204" pitchFamily="34" charset="0"/>
            </a:rPr>
            <a:t>Recolha de feedback e avaliação da satisfação dos participantes</a:t>
          </a:r>
        </a:p>
      </dgm:t>
    </dgm:pt>
    <dgm:pt modelId="{F239EEF0-E1A1-45E1-B5CC-93E5410726CD}" type="parTrans" cxnId="{D4AE1050-6392-415F-A4DA-F5C0528A1CA5}">
      <dgm:prSet/>
      <dgm:spPr>
        <a:solidFill>
          <a:srgbClr val="E7E6E6"/>
        </a:solidFill>
      </dgm:spPr>
      <dgm:t>
        <a:bodyPr/>
        <a:lstStyle/>
        <a:p>
          <a:endParaRPr lang="pt-PT"/>
        </a:p>
      </dgm:t>
    </dgm:pt>
    <dgm:pt modelId="{99B7D270-0196-4F10-8DE4-8D92E71EE376}" type="sibTrans" cxnId="{D4AE1050-6392-415F-A4DA-F5C0528A1CA5}">
      <dgm:prSet/>
      <dgm:spPr/>
      <dgm:t>
        <a:bodyPr/>
        <a:lstStyle/>
        <a:p>
          <a:endParaRPr lang="pt-PT"/>
        </a:p>
      </dgm:t>
    </dgm:pt>
    <dgm:pt modelId="{003EFADF-2E62-430A-A1D4-2BBBE4305AA9}" type="pres">
      <dgm:prSet presAssocID="{420B1D96-BA49-4599-9A7D-1217B982C13D}" presName="Name0" presStyleCnt="0">
        <dgm:presLayoutVars>
          <dgm:dir/>
          <dgm:animLvl val="lvl"/>
          <dgm:resizeHandles val="exact"/>
        </dgm:presLayoutVars>
      </dgm:prSet>
      <dgm:spPr/>
    </dgm:pt>
    <dgm:pt modelId="{7B48EE89-A7E7-44B0-93FC-890105223EC0}" type="pres">
      <dgm:prSet presAssocID="{DD607442-3728-4B9E-B7F0-F386D2DFD055}" presName="vertFlow" presStyleCnt="0"/>
      <dgm:spPr/>
    </dgm:pt>
    <dgm:pt modelId="{25F87FBD-9F93-4B8A-9244-47719678E72A}" type="pres">
      <dgm:prSet presAssocID="{DD607442-3728-4B9E-B7F0-F386D2DFD055}" presName="header" presStyleLbl="node1" presStyleIdx="0" presStyleCnt="3"/>
      <dgm:spPr/>
    </dgm:pt>
    <dgm:pt modelId="{F1A9F411-9E18-4075-9EC8-4F9A242E61F2}" type="pres">
      <dgm:prSet presAssocID="{10995A79-09DE-4F86-B790-D8887C10CB4E}" presName="parTrans" presStyleLbl="sibTrans2D1" presStyleIdx="0" presStyleCnt="3"/>
      <dgm:spPr/>
    </dgm:pt>
    <dgm:pt modelId="{0A2357E9-1068-4169-B43B-E45A9599ACAF}" type="pres">
      <dgm:prSet presAssocID="{E64D519F-3E10-495C-94FD-D09D6C2A1A7B}" presName="child" presStyleLbl="alignAccFollowNode1" presStyleIdx="0" presStyleCnt="3" custScaleY="381633">
        <dgm:presLayoutVars>
          <dgm:chMax val="0"/>
          <dgm:bulletEnabled val="1"/>
        </dgm:presLayoutVars>
      </dgm:prSet>
      <dgm:spPr/>
    </dgm:pt>
    <dgm:pt modelId="{3FA03CB0-C79A-44FD-A92E-2CDF5A55FE36}" type="pres">
      <dgm:prSet presAssocID="{DD607442-3728-4B9E-B7F0-F386D2DFD055}" presName="hSp" presStyleCnt="0"/>
      <dgm:spPr/>
    </dgm:pt>
    <dgm:pt modelId="{9090C703-A224-4964-BDD2-A78011A79DCE}" type="pres">
      <dgm:prSet presAssocID="{ECFCC638-2685-46EB-9950-5CCB0FC8B407}" presName="vertFlow" presStyleCnt="0"/>
      <dgm:spPr/>
    </dgm:pt>
    <dgm:pt modelId="{8BDEB819-F66F-4B33-AEB1-76C004E9265B}" type="pres">
      <dgm:prSet presAssocID="{ECFCC638-2685-46EB-9950-5CCB0FC8B407}" presName="header" presStyleLbl="node1" presStyleIdx="1" presStyleCnt="3"/>
      <dgm:spPr/>
    </dgm:pt>
    <dgm:pt modelId="{0C4BBCF2-8A4F-4668-8355-5BCC991D8ACA}" type="pres">
      <dgm:prSet presAssocID="{86541851-BA45-4773-B9D7-5831B6AF5FCB}" presName="parTrans" presStyleLbl="sibTrans2D1" presStyleIdx="1" presStyleCnt="3"/>
      <dgm:spPr/>
    </dgm:pt>
    <dgm:pt modelId="{F94A39D9-E1AB-4384-A137-36FBA2166438}" type="pres">
      <dgm:prSet presAssocID="{0AEF9B1F-82D9-4BAD-A823-802D7D82A1F2}" presName="child" presStyleLbl="alignAccFollowNode1" presStyleIdx="1" presStyleCnt="3" custScaleY="381633">
        <dgm:presLayoutVars>
          <dgm:chMax val="0"/>
          <dgm:bulletEnabled val="1"/>
        </dgm:presLayoutVars>
      </dgm:prSet>
      <dgm:spPr/>
    </dgm:pt>
    <dgm:pt modelId="{4E132B21-F004-47AB-80CC-9D002C211D09}" type="pres">
      <dgm:prSet presAssocID="{ECFCC638-2685-46EB-9950-5CCB0FC8B407}" presName="hSp" presStyleCnt="0"/>
      <dgm:spPr/>
    </dgm:pt>
    <dgm:pt modelId="{EEB99F78-2BE3-4600-B217-C8C7AEE82B5E}" type="pres">
      <dgm:prSet presAssocID="{7BC8A5DF-277B-404A-9A7B-6929E5A4BBF7}" presName="vertFlow" presStyleCnt="0"/>
      <dgm:spPr/>
    </dgm:pt>
    <dgm:pt modelId="{298CE093-4647-49B8-BEB2-275D04FA35B7}" type="pres">
      <dgm:prSet presAssocID="{7BC8A5DF-277B-404A-9A7B-6929E5A4BBF7}" presName="header" presStyleLbl="node1" presStyleIdx="2" presStyleCnt="3"/>
      <dgm:spPr/>
    </dgm:pt>
    <dgm:pt modelId="{59EFDEF6-E189-447F-A386-4A15AA8FDB30}" type="pres">
      <dgm:prSet presAssocID="{F239EEF0-E1A1-45E1-B5CC-93E5410726CD}" presName="parTrans" presStyleLbl="sibTrans2D1" presStyleIdx="2" presStyleCnt="3"/>
      <dgm:spPr/>
    </dgm:pt>
    <dgm:pt modelId="{1C40F015-4811-4AD5-90E7-499F829AA626}" type="pres">
      <dgm:prSet presAssocID="{2BB06ED4-F9E1-4ED4-8376-F29B902A9B03}" presName="child" presStyleLbl="alignAccFollowNode1" presStyleIdx="2" presStyleCnt="3" custScaleY="381633">
        <dgm:presLayoutVars>
          <dgm:chMax val="0"/>
          <dgm:bulletEnabled val="1"/>
        </dgm:presLayoutVars>
      </dgm:prSet>
      <dgm:spPr/>
    </dgm:pt>
  </dgm:ptLst>
  <dgm:cxnLst>
    <dgm:cxn modelId="{11A9A227-665D-41B4-937B-9778FFA75EA4}" srcId="{420B1D96-BA49-4599-9A7D-1217B982C13D}" destId="{ECFCC638-2685-46EB-9950-5CCB0FC8B407}" srcOrd="1" destOrd="0" parTransId="{8C9DDEC2-BD16-4C94-8946-784E704177EE}" sibTransId="{0DA93B98-5DBB-4FAA-A4F3-71C264D63B4D}"/>
    <dgm:cxn modelId="{B92CE32A-C20D-47C8-8095-09639AD841C4}" srcId="{420B1D96-BA49-4599-9A7D-1217B982C13D}" destId="{7BC8A5DF-277B-404A-9A7B-6929E5A4BBF7}" srcOrd="2" destOrd="0" parTransId="{AF4D0360-9B09-40E4-B80D-D5BE4CF19CDB}" sibTransId="{BC7C94CC-DAE9-4AAA-B339-A083FFE51ACE}"/>
    <dgm:cxn modelId="{E1A82A31-81BA-4338-9E7B-FACB3559AF51}" type="presOf" srcId="{420B1D96-BA49-4599-9A7D-1217B982C13D}" destId="{003EFADF-2E62-430A-A1D4-2BBBE4305AA9}" srcOrd="0" destOrd="0" presId="urn:microsoft.com/office/officeart/2005/8/layout/lProcess1"/>
    <dgm:cxn modelId="{28BA0934-5C58-4F09-902B-B4DBF4B8DB0F}" srcId="{420B1D96-BA49-4599-9A7D-1217B982C13D}" destId="{DD607442-3728-4B9E-B7F0-F386D2DFD055}" srcOrd="0" destOrd="0" parTransId="{EDD381BC-A1EC-4E44-A348-CD63F4E2F710}" sibTransId="{6A8CAB42-C79B-4DD2-8FD3-FE75D18D191C}"/>
    <dgm:cxn modelId="{9D28173A-AC0A-4490-8C2F-42817C223A77}" type="presOf" srcId="{10995A79-09DE-4F86-B790-D8887C10CB4E}" destId="{F1A9F411-9E18-4075-9EC8-4F9A242E61F2}" srcOrd="0" destOrd="0" presId="urn:microsoft.com/office/officeart/2005/8/layout/lProcess1"/>
    <dgm:cxn modelId="{EFD55460-9B3F-4804-A649-8FDC12E2C85A}" type="presOf" srcId="{ECFCC638-2685-46EB-9950-5CCB0FC8B407}" destId="{8BDEB819-F66F-4B33-AEB1-76C004E9265B}" srcOrd="0" destOrd="0" presId="urn:microsoft.com/office/officeart/2005/8/layout/lProcess1"/>
    <dgm:cxn modelId="{070E326B-8E84-4D4D-8B49-14EA8D7BA478}" type="presOf" srcId="{E64D519F-3E10-495C-94FD-D09D6C2A1A7B}" destId="{0A2357E9-1068-4169-B43B-E45A9599ACAF}" srcOrd="0" destOrd="0" presId="urn:microsoft.com/office/officeart/2005/8/layout/lProcess1"/>
    <dgm:cxn modelId="{F416EC4C-ECB5-47E1-A162-F8A992F34FB9}" type="presOf" srcId="{7BC8A5DF-277B-404A-9A7B-6929E5A4BBF7}" destId="{298CE093-4647-49B8-BEB2-275D04FA35B7}" srcOrd="0" destOrd="0" presId="urn:microsoft.com/office/officeart/2005/8/layout/lProcess1"/>
    <dgm:cxn modelId="{D4AE1050-6392-415F-A4DA-F5C0528A1CA5}" srcId="{7BC8A5DF-277B-404A-9A7B-6929E5A4BBF7}" destId="{2BB06ED4-F9E1-4ED4-8376-F29B902A9B03}" srcOrd="0" destOrd="0" parTransId="{F239EEF0-E1A1-45E1-B5CC-93E5410726CD}" sibTransId="{99B7D270-0196-4F10-8DE4-8D92E71EE376}"/>
    <dgm:cxn modelId="{6955AC70-9DE2-4D7E-9916-3684F013A936}" srcId="{ECFCC638-2685-46EB-9950-5CCB0FC8B407}" destId="{0AEF9B1F-82D9-4BAD-A823-802D7D82A1F2}" srcOrd="0" destOrd="0" parTransId="{86541851-BA45-4773-B9D7-5831B6AF5FCB}" sibTransId="{0C97CECF-3344-434E-9709-78C0FB962963}"/>
    <dgm:cxn modelId="{9F1C6987-627E-476F-A54D-414926865AF7}" type="presOf" srcId="{86541851-BA45-4773-B9D7-5831B6AF5FCB}" destId="{0C4BBCF2-8A4F-4668-8355-5BCC991D8ACA}" srcOrd="0" destOrd="0" presId="urn:microsoft.com/office/officeart/2005/8/layout/lProcess1"/>
    <dgm:cxn modelId="{B1D407A1-D1B2-48C4-A7F2-75200D9D0261}" type="presOf" srcId="{2BB06ED4-F9E1-4ED4-8376-F29B902A9B03}" destId="{1C40F015-4811-4AD5-90E7-499F829AA626}" srcOrd="0" destOrd="0" presId="urn:microsoft.com/office/officeart/2005/8/layout/lProcess1"/>
    <dgm:cxn modelId="{F0BA81A5-482E-4F23-B35B-48D43DDA1998}" type="presOf" srcId="{F239EEF0-E1A1-45E1-B5CC-93E5410726CD}" destId="{59EFDEF6-E189-447F-A386-4A15AA8FDB30}" srcOrd="0" destOrd="0" presId="urn:microsoft.com/office/officeart/2005/8/layout/lProcess1"/>
    <dgm:cxn modelId="{2226FFEA-0BC4-441D-953D-180A89DC3A01}" type="presOf" srcId="{DD607442-3728-4B9E-B7F0-F386D2DFD055}" destId="{25F87FBD-9F93-4B8A-9244-47719678E72A}" srcOrd="0" destOrd="0" presId="urn:microsoft.com/office/officeart/2005/8/layout/lProcess1"/>
    <dgm:cxn modelId="{4468D0EC-58EF-415A-9EB0-C6A03F464F2C}" type="presOf" srcId="{0AEF9B1F-82D9-4BAD-A823-802D7D82A1F2}" destId="{F94A39D9-E1AB-4384-A137-36FBA2166438}" srcOrd="0" destOrd="0" presId="urn:microsoft.com/office/officeart/2005/8/layout/lProcess1"/>
    <dgm:cxn modelId="{48A368FC-5FB6-41D4-BC46-C011F9C2834E}" srcId="{DD607442-3728-4B9E-B7F0-F386D2DFD055}" destId="{E64D519F-3E10-495C-94FD-D09D6C2A1A7B}" srcOrd="0" destOrd="0" parTransId="{10995A79-09DE-4F86-B790-D8887C10CB4E}" sibTransId="{7F1A94FF-407B-42D0-8E97-CA72580A9AE6}"/>
    <dgm:cxn modelId="{3F5A92BE-5CE2-4C43-ACC2-7317E64E5D1F}" type="presParOf" srcId="{003EFADF-2E62-430A-A1D4-2BBBE4305AA9}" destId="{7B48EE89-A7E7-44B0-93FC-890105223EC0}" srcOrd="0" destOrd="0" presId="urn:microsoft.com/office/officeart/2005/8/layout/lProcess1"/>
    <dgm:cxn modelId="{28C28E7A-42FB-4C79-8173-D85B25C61CC9}" type="presParOf" srcId="{7B48EE89-A7E7-44B0-93FC-890105223EC0}" destId="{25F87FBD-9F93-4B8A-9244-47719678E72A}" srcOrd="0" destOrd="0" presId="urn:microsoft.com/office/officeart/2005/8/layout/lProcess1"/>
    <dgm:cxn modelId="{440AA89D-12C9-4952-B66C-3063A50EF6FA}" type="presParOf" srcId="{7B48EE89-A7E7-44B0-93FC-890105223EC0}" destId="{F1A9F411-9E18-4075-9EC8-4F9A242E61F2}" srcOrd="1" destOrd="0" presId="urn:microsoft.com/office/officeart/2005/8/layout/lProcess1"/>
    <dgm:cxn modelId="{1CEB27E4-98E3-4A81-BCA6-60932F8BF2D2}" type="presParOf" srcId="{7B48EE89-A7E7-44B0-93FC-890105223EC0}" destId="{0A2357E9-1068-4169-B43B-E45A9599ACAF}" srcOrd="2" destOrd="0" presId="urn:microsoft.com/office/officeart/2005/8/layout/lProcess1"/>
    <dgm:cxn modelId="{AF57896B-F724-4998-B3DB-FD0FEBD09F8A}" type="presParOf" srcId="{003EFADF-2E62-430A-A1D4-2BBBE4305AA9}" destId="{3FA03CB0-C79A-44FD-A92E-2CDF5A55FE36}" srcOrd="1" destOrd="0" presId="urn:microsoft.com/office/officeart/2005/8/layout/lProcess1"/>
    <dgm:cxn modelId="{ABDD0A00-560A-4E5A-A6BA-C03E091EFD7C}" type="presParOf" srcId="{003EFADF-2E62-430A-A1D4-2BBBE4305AA9}" destId="{9090C703-A224-4964-BDD2-A78011A79DCE}" srcOrd="2" destOrd="0" presId="urn:microsoft.com/office/officeart/2005/8/layout/lProcess1"/>
    <dgm:cxn modelId="{B361F521-4328-4028-A497-D6C0F54DF297}" type="presParOf" srcId="{9090C703-A224-4964-BDD2-A78011A79DCE}" destId="{8BDEB819-F66F-4B33-AEB1-76C004E9265B}" srcOrd="0" destOrd="0" presId="urn:microsoft.com/office/officeart/2005/8/layout/lProcess1"/>
    <dgm:cxn modelId="{389C6068-BA80-4466-AE4D-ACC4045E9DB7}" type="presParOf" srcId="{9090C703-A224-4964-BDD2-A78011A79DCE}" destId="{0C4BBCF2-8A4F-4668-8355-5BCC991D8ACA}" srcOrd="1" destOrd="0" presId="urn:microsoft.com/office/officeart/2005/8/layout/lProcess1"/>
    <dgm:cxn modelId="{E997CAE1-8AF9-44CA-89DC-37F9BBB90FF1}" type="presParOf" srcId="{9090C703-A224-4964-BDD2-A78011A79DCE}" destId="{F94A39D9-E1AB-4384-A137-36FBA2166438}" srcOrd="2" destOrd="0" presId="urn:microsoft.com/office/officeart/2005/8/layout/lProcess1"/>
    <dgm:cxn modelId="{5AC03246-13AA-4839-9415-2D2AEC57B17E}" type="presParOf" srcId="{003EFADF-2E62-430A-A1D4-2BBBE4305AA9}" destId="{4E132B21-F004-47AB-80CC-9D002C211D09}" srcOrd="3" destOrd="0" presId="urn:microsoft.com/office/officeart/2005/8/layout/lProcess1"/>
    <dgm:cxn modelId="{F7A2398B-0C16-4037-BAB4-613CBACB13E8}" type="presParOf" srcId="{003EFADF-2E62-430A-A1D4-2BBBE4305AA9}" destId="{EEB99F78-2BE3-4600-B217-C8C7AEE82B5E}" srcOrd="4" destOrd="0" presId="urn:microsoft.com/office/officeart/2005/8/layout/lProcess1"/>
    <dgm:cxn modelId="{EA4F3601-8401-47FE-B77E-4D5A37522FF2}" type="presParOf" srcId="{EEB99F78-2BE3-4600-B217-C8C7AEE82B5E}" destId="{298CE093-4647-49B8-BEB2-275D04FA35B7}" srcOrd="0" destOrd="0" presId="urn:microsoft.com/office/officeart/2005/8/layout/lProcess1"/>
    <dgm:cxn modelId="{B66229AB-824F-4D02-9214-FB303921B3D3}" type="presParOf" srcId="{EEB99F78-2BE3-4600-B217-C8C7AEE82B5E}" destId="{59EFDEF6-E189-447F-A386-4A15AA8FDB30}" srcOrd="1" destOrd="0" presId="urn:microsoft.com/office/officeart/2005/8/layout/lProcess1"/>
    <dgm:cxn modelId="{416F82CF-232D-4D7C-8521-22B769585AA1}" type="presParOf" srcId="{EEB99F78-2BE3-4600-B217-C8C7AEE82B5E}" destId="{1C40F015-4811-4AD5-90E7-499F829AA626}" srcOrd="2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F87FBD-9F93-4B8A-9244-47719678E72A}">
      <dsp:nvSpPr>
        <dsp:cNvPr id="0" name=""/>
        <dsp:cNvSpPr/>
      </dsp:nvSpPr>
      <dsp:spPr>
        <a:xfrm>
          <a:off x="5051" y="67732"/>
          <a:ext cx="2883482" cy="720870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800" kern="1200">
              <a:latin typeface="Aptos Black" panose="020B0004020202020204" pitchFamily="34" charset="0"/>
            </a:rPr>
            <a:t>Reuniões regulares</a:t>
          </a:r>
        </a:p>
      </dsp:txBody>
      <dsp:txXfrm>
        <a:off x="26165" y="88846"/>
        <a:ext cx="2841254" cy="678642"/>
      </dsp:txXfrm>
    </dsp:sp>
    <dsp:sp modelId="{F1A9F411-9E18-4075-9EC8-4F9A242E61F2}">
      <dsp:nvSpPr>
        <dsp:cNvPr id="0" name=""/>
        <dsp:cNvSpPr/>
      </dsp:nvSpPr>
      <dsp:spPr>
        <a:xfrm rot="5400000">
          <a:off x="1383716" y="851679"/>
          <a:ext cx="126152" cy="126152"/>
        </a:xfrm>
        <a:prstGeom prst="rightArrow">
          <a:avLst>
            <a:gd name="adj1" fmla="val 66700"/>
            <a:gd name="adj2" fmla="val 50000"/>
          </a:avLst>
        </a:prstGeom>
        <a:solidFill>
          <a:srgbClr val="E7E6E6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2357E9-1068-4169-B43B-E45A9599ACAF}">
      <dsp:nvSpPr>
        <dsp:cNvPr id="0" name=""/>
        <dsp:cNvSpPr/>
      </dsp:nvSpPr>
      <dsp:spPr>
        <a:xfrm>
          <a:off x="5051" y="1040907"/>
          <a:ext cx="2883482" cy="2751079"/>
        </a:xfrm>
        <a:prstGeom prst="roundRect">
          <a:avLst>
            <a:gd name="adj" fmla="val 10000"/>
          </a:avLst>
        </a:prstGeom>
        <a:solidFill>
          <a:schemeClr val="accent4">
            <a:lumMod val="20000"/>
            <a:lumOff val="80000"/>
            <a:alpha val="9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800" b="0" i="0" kern="1200">
              <a:latin typeface="Aptos" panose="020B0004020202020204" pitchFamily="34" charset="0"/>
            </a:rPr>
            <a:t>Encontros periódicos com mentores e mentorandos para discutir progressos e desafios.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pt-PT" sz="1800" b="0" i="0" kern="1200">
              <a:latin typeface="Aptos" panose="020B0004020202020204" pitchFamily="34" charset="0"/>
            </a:rPr>
            <a:t>Reuniões para fornecer feedback e ajustar planos de ação.</a:t>
          </a:r>
          <a:endParaRPr lang="pt-PT" sz="1800" kern="1200">
            <a:latin typeface="Aptos" panose="020B0004020202020204" pitchFamily="34" charset="0"/>
          </a:endParaRPr>
        </a:p>
      </dsp:txBody>
      <dsp:txXfrm>
        <a:off x="85627" y="1121483"/>
        <a:ext cx="2722330" cy="2589927"/>
      </dsp:txXfrm>
    </dsp:sp>
    <dsp:sp modelId="{8BDEB819-F66F-4B33-AEB1-76C004E9265B}">
      <dsp:nvSpPr>
        <dsp:cNvPr id="0" name=""/>
        <dsp:cNvSpPr/>
      </dsp:nvSpPr>
      <dsp:spPr>
        <a:xfrm>
          <a:off x="3292221" y="67732"/>
          <a:ext cx="2883482" cy="720870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800" kern="1200">
              <a:latin typeface="Aptos Black" panose="020B0004020202020204" pitchFamily="34" charset="0"/>
            </a:rPr>
            <a:t>Relatórios de progresso</a:t>
          </a:r>
        </a:p>
      </dsp:txBody>
      <dsp:txXfrm>
        <a:off x="3313335" y="88846"/>
        <a:ext cx="2841254" cy="678642"/>
      </dsp:txXfrm>
    </dsp:sp>
    <dsp:sp modelId="{0C4BBCF2-8A4F-4668-8355-5BCC991D8ACA}">
      <dsp:nvSpPr>
        <dsp:cNvPr id="0" name=""/>
        <dsp:cNvSpPr/>
      </dsp:nvSpPr>
      <dsp:spPr>
        <a:xfrm rot="5400000">
          <a:off x="4670886" y="851679"/>
          <a:ext cx="126152" cy="126152"/>
        </a:xfrm>
        <a:prstGeom prst="rightArrow">
          <a:avLst>
            <a:gd name="adj1" fmla="val 66700"/>
            <a:gd name="adj2" fmla="val 50000"/>
          </a:avLst>
        </a:prstGeom>
        <a:solidFill>
          <a:srgbClr val="E7E6E6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4A39D9-E1AB-4384-A137-36FBA2166438}">
      <dsp:nvSpPr>
        <dsp:cNvPr id="0" name=""/>
        <dsp:cNvSpPr/>
      </dsp:nvSpPr>
      <dsp:spPr>
        <a:xfrm>
          <a:off x="3292221" y="1040907"/>
          <a:ext cx="2883482" cy="2751079"/>
        </a:xfrm>
        <a:prstGeom prst="roundRect">
          <a:avLst>
            <a:gd name="adj" fmla="val 10000"/>
          </a:avLst>
        </a:prstGeom>
        <a:solidFill>
          <a:schemeClr val="accent4">
            <a:lumMod val="20000"/>
            <a:lumOff val="80000"/>
            <a:alpha val="9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800" kern="1200">
              <a:latin typeface="Aptos" panose="020B0004020202020204" pitchFamily="34" charset="0"/>
            </a:rPr>
            <a:t>Relatórios para documentar o desenvolvimento dos processos.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800" kern="1200">
              <a:latin typeface="Aptos" panose="020B0004020202020204" pitchFamily="34" charset="0"/>
            </a:rPr>
            <a:t>Analisar esses relatórios para identificar tendências e áreas que necessitam de atenção.</a:t>
          </a:r>
        </a:p>
      </dsp:txBody>
      <dsp:txXfrm>
        <a:off x="3372797" y="1121483"/>
        <a:ext cx="2722330" cy="2589927"/>
      </dsp:txXfrm>
    </dsp:sp>
    <dsp:sp modelId="{298CE093-4647-49B8-BEB2-275D04FA35B7}">
      <dsp:nvSpPr>
        <dsp:cNvPr id="0" name=""/>
        <dsp:cNvSpPr/>
      </dsp:nvSpPr>
      <dsp:spPr>
        <a:xfrm>
          <a:off x="6579391" y="67732"/>
          <a:ext cx="2883482" cy="720870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800" kern="1200">
              <a:latin typeface="Aptos Black" panose="020B0004020202020204" pitchFamily="34" charset="0"/>
            </a:rPr>
            <a:t>Avaliações</a:t>
          </a:r>
        </a:p>
      </dsp:txBody>
      <dsp:txXfrm>
        <a:off x="6600505" y="88846"/>
        <a:ext cx="2841254" cy="678642"/>
      </dsp:txXfrm>
    </dsp:sp>
    <dsp:sp modelId="{59EFDEF6-E189-447F-A386-4A15AA8FDB30}">
      <dsp:nvSpPr>
        <dsp:cNvPr id="0" name=""/>
        <dsp:cNvSpPr/>
      </dsp:nvSpPr>
      <dsp:spPr>
        <a:xfrm rot="5400000">
          <a:off x="7958056" y="851679"/>
          <a:ext cx="126152" cy="126152"/>
        </a:xfrm>
        <a:prstGeom prst="rightArrow">
          <a:avLst>
            <a:gd name="adj1" fmla="val 66700"/>
            <a:gd name="adj2" fmla="val 50000"/>
          </a:avLst>
        </a:prstGeom>
        <a:solidFill>
          <a:srgbClr val="E7E6E6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40F015-4811-4AD5-90E7-499F829AA626}">
      <dsp:nvSpPr>
        <dsp:cNvPr id="0" name=""/>
        <dsp:cNvSpPr/>
      </dsp:nvSpPr>
      <dsp:spPr>
        <a:xfrm>
          <a:off x="6579391" y="1040907"/>
          <a:ext cx="2883482" cy="2751079"/>
        </a:xfrm>
        <a:prstGeom prst="roundRect">
          <a:avLst>
            <a:gd name="adj" fmla="val 10000"/>
          </a:avLst>
        </a:prstGeom>
        <a:solidFill>
          <a:schemeClr val="accent4">
            <a:lumMod val="20000"/>
            <a:lumOff val="80000"/>
            <a:alpha val="9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800" kern="1200">
              <a:latin typeface="Aptos" panose="020B0004020202020204" pitchFamily="34" charset="0"/>
            </a:rPr>
            <a:t>Recolha de feedback e avaliação da satisfação dos participantes</a:t>
          </a:r>
        </a:p>
      </dsp:txBody>
      <dsp:txXfrm>
        <a:off x="6659967" y="1121483"/>
        <a:ext cx="2722330" cy="25899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7EF6AD-D27D-4F7D-A3E5-21F7CB40B19A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BCDF1B-7EBC-48EE-A84F-ADF6FEB04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5149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5F22DB-D2CB-B3B9-6D29-111FA966AC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>
            <a:extLst>
              <a:ext uri="{FF2B5EF4-FFF2-40B4-BE49-F238E27FC236}">
                <a16:creationId xmlns:a16="http://schemas.microsoft.com/office/drawing/2014/main" id="{18FCDA19-3EA5-5F6F-17C4-956E32AB332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>
            <a:extLst>
              <a:ext uri="{FF2B5EF4-FFF2-40B4-BE49-F238E27FC236}">
                <a16:creationId xmlns:a16="http://schemas.microsoft.com/office/drawing/2014/main" id="{704EF20F-40AC-8D8B-1094-692F738E18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 rtl="0" fontAlgn="base"/>
            <a:endParaRPr lang="en-US" sz="1200" b="0" i="0">
              <a:solidFill>
                <a:srgbClr val="000000"/>
              </a:solidFill>
              <a:effectLst/>
              <a:latin typeface="Franklin Gothic Book" panose="020B0503020102020204" pitchFamily="34" charset="0"/>
            </a:endParaRPr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D4FD3385-929E-1345-44A9-814BCDDE11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83D561-B86C-4AF2-9CCD-C5B37EEB1AAF}" type="slidenum">
              <a:rPr lang="pt-PT" smtClean="0"/>
              <a:t>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404646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8864A0-EEF8-07F6-FE50-CE553FDA4E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>
            <a:extLst>
              <a:ext uri="{FF2B5EF4-FFF2-40B4-BE49-F238E27FC236}">
                <a16:creationId xmlns:a16="http://schemas.microsoft.com/office/drawing/2014/main" id="{B24B2F89-13C8-0926-CEB1-36B1B6774E8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>
            <a:extLst>
              <a:ext uri="{FF2B5EF4-FFF2-40B4-BE49-F238E27FC236}">
                <a16:creationId xmlns:a16="http://schemas.microsoft.com/office/drawing/2014/main" id="{14F1AAC6-F43F-9A65-6AC5-8FE3EF4141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 rtl="0" fontAlgn="base"/>
            <a:endParaRPr lang="en-US" sz="1200" b="0" i="0">
              <a:solidFill>
                <a:srgbClr val="000000"/>
              </a:solidFill>
              <a:effectLst/>
              <a:latin typeface="Franklin Gothic Book" panose="020B0503020102020204" pitchFamily="34" charset="0"/>
            </a:endParaRPr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3563C044-F7AC-5090-1FE7-B6E668B5B8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83D561-B86C-4AF2-9CCD-C5B37EEB1AAF}" type="slidenum">
              <a:rPr lang="pt-PT" smtClean="0"/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078335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A873D9-6804-24EA-FF2C-0D68FB43D5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>
            <a:extLst>
              <a:ext uri="{FF2B5EF4-FFF2-40B4-BE49-F238E27FC236}">
                <a16:creationId xmlns:a16="http://schemas.microsoft.com/office/drawing/2014/main" id="{67E8F65A-F10B-4930-347F-CF1592BD4C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>
            <a:extLst>
              <a:ext uri="{FF2B5EF4-FFF2-40B4-BE49-F238E27FC236}">
                <a16:creationId xmlns:a16="http://schemas.microsoft.com/office/drawing/2014/main" id="{6416FB91-AC71-6AD5-04F4-8D34CE4FC7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 rtl="0" fontAlgn="base"/>
            <a:endParaRPr lang="en-US" sz="1200" b="0" i="0">
              <a:solidFill>
                <a:srgbClr val="000000"/>
              </a:solidFill>
              <a:effectLst/>
              <a:latin typeface="Franklin Gothic Book" panose="020B0503020102020204" pitchFamily="34" charset="0"/>
            </a:endParaRPr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5022048F-C773-ED96-61EB-E34CE207A2B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83D561-B86C-4AF2-9CCD-C5B37EEB1AAF}" type="slidenum">
              <a:rPr lang="pt-PT" smtClean="0"/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660462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FEF112-5923-0CCD-0AF7-242F04AE31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>
            <a:extLst>
              <a:ext uri="{FF2B5EF4-FFF2-40B4-BE49-F238E27FC236}">
                <a16:creationId xmlns:a16="http://schemas.microsoft.com/office/drawing/2014/main" id="{D0837DB0-492A-6CFA-A415-D54F91A7BDE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>
            <a:extLst>
              <a:ext uri="{FF2B5EF4-FFF2-40B4-BE49-F238E27FC236}">
                <a16:creationId xmlns:a16="http://schemas.microsoft.com/office/drawing/2014/main" id="{4B199ADE-55DC-FFAB-E4F1-A7AFF3B028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 rtl="0" fontAlgn="base"/>
            <a:endParaRPr lang="en-US" sz="1200" b="0" i="0">
              <a:solidFill>
                <a:srgbClr val="000000"/>
              </a:solidFill>
              <a:effectLst/>
              <a:latin typeface="Franklin Gothic Book" panose="020B0503020102020204" pitchFamily="34" charset="0"/>
            </a:endParaRPr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ABAF0CFA-1A5A-5E42-1CD2-42D45B1D5D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83D561-B86C-4AF2-9CCD-C5B37EEB1AAF}" type="slidenum">
              <a:rPr lang="pt-PT" smtClean="0"/>
              <a:t>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41092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BBC7D4-9157-E581-7890-5F3BEFEA67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>
            <a:extLst>
              <a:ext uri="{FF2B5EF4-FFF2-40B4-BE49-F238E27FC236}">
                <a16:creationId xmlns:a16="http://schemas.microsoft.com/office/drawing/2014/main" id="{ECDF5635-3314-56A2-730A-9BE9AD2C344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>
            <a:extLst>
              <a:ext uri="{FF2B5EF4-FFF2-40B4-BE49-F238E27FC236}">
                <a16:creationId xmlns:a16="http://schemas.microsoft.com/office/drawing/2014/main" id="{7D73D2BF-4E25-F44B-83DB-3C1EEF16AE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 rtl="0" fontAlgn="base"/>
            <a:r>
              <a:rPr lang="en-US" sz="1200" b="1" i="0" err="1">
                <a:solidFill>
                  <a:srgbClr val="000000"/>
                </a:solidFill>
                <a:effectLst/>
                <a:latin typeface="Franklin Gothic Book" panose="020B0503020102020204" pitchFamily="34" charset="0"/>
              </a:rPr>
              <a:t>Contexto</a:t>
            </a:r>
            <a:r>
              <a:rPr lang="en-US" sz="1200" b="1" i="0">
                <a:solidFill>
                  <a:srgbClr val="000000"/>
                </a:solidFill>
                <a:effectLst/>
                <a:latin typeface="Franklin Gothic Book" panose="020B0503020102020204" pitchFamily="34" charset="0"/>
              </a:rPr>
              <a:t>: Mentor </a:t>
            </a:r>
          </a:p>
          <a:p>
            <a:pPr algn="just" rtl="0" fontAlgn="base"/>
            <a:endParaRPr lang="en-US" sz="1200" b="1" i="0">
              <a:solidFill>
                <a:srgbClr val="000000"/>
              </a:solidFill>
              <a:effectLst/>
              <a:latin typeface="Franklin Gothic Book" panose="020B0503020102020204" pitchFamily="34" charset="0"/>
            </a:endParaRPr>
          </a:p>
          <a:p>
            <a:pPr algn="just" rtl="0" fontAlgn="base"/>
            <a:r>
              <a:rPr lang="en-US" sz="1200" b="1" i="0">
                <a:solidFill>
                  <a:srgbClr val="000000"/>
                </a:solidFill>
                <a:effectLst/>
                <a:latin typeface="Franklin Gothic Book" panose="020B0503020102020204" pitchFamily="34" charset="0"/>
              </a:rPr>
              <a:t>Mentor</a:t>
            </a:r>
          </a:p>
          <a:p>
            <a:pPr marL="171450" indent="-171450" algn="just" rtl="0" fontAlgn="base">
              <a:buFont typeface="Arial" panose="020B0604020202020204" pitchFamily="34" charset="0"/>
              <a:buChar char="•"/>
            </a:pPr>
            <a:r>
              <a:rPr lang="en-US" sz="1200" b="0" i="0">
                <a:solidFill>
                  <a:srgbClr val="000000"/>
                </a:solidFill>
                <a:effectLst/>
                <a:latin typeface="Franklin Gothic Book" panose="020B0503020102020204" pitchFamily="34" charset="0"/>
              </a:rPr>
              <a:t>Pedro</a:t>
            </a:r>
          </a:p>
          <a:p>
            <a:pPr marL="171450" indent="-171450" algn="just" rtl="0" fontAlgn="base">
              <a:buFont typeface="Arial" panose="020B0604020202020204" pitchFamily="34" charset="0"/>
              <a:buChar char="•"/>
            </a:pPr>
            <a:r>
              <a:rPr lang="en-US" sz="1200" b="0" i="0" err="1">
                <a:solidFill>
                  <a:srgbClr val="000000"/>
                </a:solidFill>
                <a:effectLst/>
                <a:latin typeface="Franklin Gothic Book" panose="020B0503020102020204" pitchFamily="34" charset="0"/>
              </a:rPr>
              <a:t>Contexto</a:t>
            </a:r>
            <a:r>
              <a:rPr lang="en-US" sz="1200" b="0" i="0">
                <a:solidFill>
                  <a:srgbClr val="000000"/>
                </a:solidFill>
                <a:effectLst/>
                <a:latin typeface="Franklin Gothic Book" panose="020B0503020102020204" pitchFamily="34" charset="0"/>
              </a:rPr>
              <a:t>: </a:t>
            </a:r>
          </a:p>
          <a:p>
            <a:pPr algn="just" rtl="0" fontAlgn="base"/>
            <a:endParaRPr lang="en-US" sz="1200" b="0" i="0">
              <a:solidFill>
                <a:srgbClr val="000000"/>
              </a:solidFill>
              <a:effectLst/>
              <a:latin typeface="Franklin Gothic Book" panose="020B0503020102020204" pitchFamily="34" charset="0"/>
            </a:endParaRPr>
          </a:p>
          <a:p>
            <a:pPr algn="just" rtl="0" fontAlgn="base"/>
            <a:endParaRPr lang="en-US" sz="1200" b="0" i="0">
              <a:solidFill>
                <a:srgbClr val="000000"/>
              </a:solidFill>
              <a:effectLst/>
              <a:latin typeface="Franklin Gothic Book" panose="020B0503020102020204" pitchFamily="34" charset="0"/>
            </a:endParaRPr>
          </a:p>
          <a:p>
            <a:pPr algn="just" rtl="0" fontAlgn="base"/>
            <a:endParaRPr lang="en-US" sz="1200" b="0" i="0">
              <a:solidFill>
                <a:srgbClr val="000000"/>
              </a:solidFill>
              <a:effectLst/>
              <a:latin typeface="Franklin Gothic Book" panose="020B0503020102020204" pitchFamily="34" charset="0"/>
            </a:endParaRPr>
          </a:p>
          <a:p>
            <a:pPr algn="just" rtl="0" fontAlgn="base"/>
            <a:r>
              <a:rPr lang="en-US" sz="1200" b="1" i="0" err="1">
                <a:solidFill>
                  <a:srgbClr val="000000"/>
                </a:solidFill>
                <a:effectLst/>
                <a:latin typeface="Franklin Gothic Book" panose="020B0503020102020204" pitchFamily="34" charset="0"/>
              </a:rPr>
              <a:t>Coordenador</a:t>
            </a:r>
            <a:endParaRPr lang="en-US" sz="1200" b="1" i="0">
              <a:solidFill>
                <a:srgbClr val="000000"/>
              </a:solidFill>
              <a:effectLst/>
              <a:latin typeface="Franklin Gothic Book" panose="020B0503020102020204" pitchFamily="34" charset="0"/>
            </a:endParaRPr>
          </a:p>
          <a:p>
            <a:pPr marL="171450" indent="-171450" algn="just" rtl="0" fontAlgn="base">
              <a:buFont typeface="Arial" panose="020B0604020202020204" pitchFamily="34" charset="0"/>
              <a:buChar char="•"/>
            </a:pPr>
            <a:r>
              <a:rPr lang="en-US" sz="1200" b="0" i="0" err="1">
                <a:solidFill>
                  <a:srgbClr val="000000"/>
                </a:solidFill>
                <a:effectLst/>
                <a:latin typeface="Franklin Gothic Book" panose="020B0503020102020204" pitchFamily="34" charset="0"/>
              </a:rPr>
              <a:t>Andreia</a:t>
            </a:r>
            <a:endParaRPr lang="en-US" sz="1200" b="0" i="0">
              <a:solidFill>
                <a:srgbClr val="000000"/>
              </a:solidFill>
              <a:effectLst/>
              <a:latin typeface="Franklin Gothic Book" panose="020B0503020102020204" pitchFamily="34" charset="0"/>
            </a:endParaRPr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22099951-AB7A-AD5C-F4FA-B0FC1CF912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83D561-B86C-4AF2-9CCD-C5B37EEB1AAF}" type="slidenum">
              <a:rPr lang="pt-PT" smtClean="0"/>
              <a:t>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390160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AC93117-2255-3EDE-6BA0-CDDE1F36F5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5638884D-7A4F-471B-F3B8-FEADC1A869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D82FF8C-FEAC-01B3-2E80-5265D07B9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EFD78-BBE7-456F-84EF-9BE89461F19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CF41E44-E99C-6E0F-36E5-9DF237EEF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048D1D6-3EB4-BC19-A2EF-DC21487D2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C831-0919-4EE5-A955-DA5162C9C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415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EAEB15A-CEC7-D701-32C0-A55E2E532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D104B2DF-68EC-5BE1-6E72-2A13B3EABF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9795447-2CFC-4A31-7974-56430D42F0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EFD78-BBE7-456F-84EF-9BE89461F19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8734EBE-FD30-DA39-D9CF-B3368FB93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91E871B-DB4C-846D-8244-9AB9A6F13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C831-0919-4EE5-A955-DA5162C9C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894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8A0BF5F5-5274-82CC-35B9-48D9B80320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EEB63C2F-302A-E0E7-97A2-11E53AEB93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85BCE45-DF85-E6A5-666A-F9E18AD15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EFD78-BBE7-456F-84EF-9BE89461F19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769BEDE-80EB-EEEC-0538-45A74DC57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D4AE38A-0631-5820-3E5F-AC819CC28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C831-0919-4EE5-A955-DA5162C9C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2439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squema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4FE17787-94DD-24C2-71E7-7C58E5C10EBF}"/>
              </a:ext>
            </a:extLst>
          </p:cNvPr>
          <p:cNvSpPr/>
          <p:nvPr userDrawn="1"/>
        </p:nvSpPr>
        <p:spPr>
          <a:xfrm>
            <a:off x="0" y="232956"/>
            <a:ext cx="1219200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6" name="Agrupar 5">
            <a:extLst>
              <a:ext uri="{FF2B5EF4-FFF2-40B4-BE49-F238E27FC236}">
                <a16:creationId xmlns:a16="http://schemas.microsoft.com/office/drawing/2014/main" id="{EDB613C9-1A58-7824-7D86-C6A7F18E7512}"/>
              </a:ext>
            </a:extLst>
          </p:cNvPr>
          <p:cNvGrpSpPr/>
          <p:nvPr userDrawn="1"/>
        </p:nvGrpSpPr>
        <p:grpSpPr>
          <a:xfrm>
            <a:off x="1662712" y="5415033"/>
            <a:ext cx="8668569" cy="928310"/>
            <a:chOff x="1662712" y="5415033"/>
            <a:chExt cx="8668569" cy="928310"/>
          </a:xfrm>
        </p:grpSpPr>
        <p:pic>
          <p:nvPicPr>
            <p:cNvPr id="16" name="Εικόνα 8">
              <a:extLst>
                <a:ext uri="{FF2B5EF4-FFF2-40B4-BE49-F238E27FC236}">
                  <a16:creationId xmlns:a16="http://schemas.microsoft.com/office/drawing/2014/main" id="{29098376-3EB7-4BCD-BF97-3E63CDF96D7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62712" y="5679562"/>
              <a:ext cx="1906111" cy="399253"/>
            </a:xfrm>
            <a:prstGeom prst="rect">
              <a:avLst/>
            </a:prstGeom>
          </p:spPr>
        </p:pic>
        <p:grpSp>
          <p:nvGrpSpPr>
            <p:cNvPr id="7" name="Agrupar 6">
              <a:extLst>
                <a:ext uri="{FF2B5EF4-FFF2-40B4-BE49-F238E27FC236}">
                  <a16:creationId xmlns:a16="http://schemas.microsoft.com/office/drawing/2014/main" id="{24D23F95-5E12-DFB7-28A2-8F04825D93F5}"/>
                </a:ext>
              </a:extLst>
            </p:cNvPr>
            <p:cNvGrpSpPr/>
            <p:nvPr/>
          </p:nvGrpSpPr>
          <p:grpSpPr>
            <a:xfrm>
              <a:off x="3627584" y="5415033"/>
              <a:ext cx="6703697" cy="928310"/>
              <a:chOff x="3627584" y="5415033"/>
              <a:chExt cx="6703697" cy="928310"/>
            </a:xfrm>
          </p:grpSpPr>
          <p:pic>
            <p:nvPicPr>
              <p:cNvPr id="8" name="Picture 7">
                <a:extLst>
                  <a:ext uri="{FF2B5EF4-FFF2-40B4-BE49-F238E27FC236}">
                    <a16:creationId xmlns:a16="http://schemas.microsoft.com/office/drawing/2014/main" id="{4C08BE3D-8F8C-773C-CEEE-2B9FDB79DFD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654031" y="5442648"/>
                <a:ext cx="745901" cy="745221"/>
              </a:xfrm>
              <a:prstGeom prst="rect">
                <a:avLst/>
              </a:prstGeom>
            </p:spPr>
          </p:pic>
          <p:pic>
            <p:nvPicPr>
              <p:cNvPr id="9" name="Picture 3" descr="Text&#10;&#10;Description automatically generated">
                <a:extLst>
                  <a:ext uri="{FF2B5EF4-FFF2-40B4-BE49-F238E27FC236}">
                    <a16:creationId xmlns:a16="http://schemas.microsoft.com/office/drawing/2014/main" id="{4576D0B2-90D7-09E6-841B-CC7D3839EFB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424054" y="5564900"/>
                <a:ext cx="1052995" cy="441995"/>
              </a:xfrm>
              <a:prstGeom prst="rect">
                <a:avLst/>
              </a:prstGeom>
            </p:spPr>
          </p:pic>
          <p:pic>
            <p:nvPicPr>
              <p:cNvPr id="10" name="Picture 5" descr="Logo&#10;&#10;Description automatically generated">
                <a:extLst>
                  <a:ext uri="{FF2B5EF4-FFF2-40B4-BE49-F238E27FC236}">
                    <a16:creationId xmlns:a16="http://schemas.microsoft.com/office/drawing/2014/main" id="{10808821-948C-C404-8EED-1443220FAC4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576914" y="5415033"/>
                <a:ext cx="980054" cy="762265"/>
              </a:xfrm>
              <a:prstGeom prst="rect">
                <a:avLst/>
              </a:prstGeom>
            </p:spPr>
          </p:pic>
          <p:pic>
            <p:nvPicPr>
              <p:cNvPr id="15" name="Picture 14">
                <a:extLst>
                  <a:ext uri="{FF2B5EF4-FFF2-40B4-BE49-F238E27FC236}">
                    <a16:creationId xmlns:a16="http://schemas.microsoft.com/office/drawing/2014/main" id="{695D7846-8CAB-B097-FAD1-11D2210E97D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787542" y="5558565"/>
                <a:ext cx="651720" cy="651720"/>
              </a:xfrm>
              <a:prstGeom prst="rect">
                <a:avLst/>
              </a:prstGeom>
            </p:spPr>
          </p:pic>
          <p:pic>
            <p:nvPicPr>
              <p:cNvPr id="21" name="Picture 20">
                <a:extLst>
                  <a:ext uri="{FF2B5EF4-FFF2-40B4-BE49-F238E27FC236}">
                    <a16:creationId xmlns:a16="http://schemas.microsoft.com/office/drawing/2014/main" id="{EB604B68-E29D-E44C-FECA-5B1EE56645C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733950" y="5466733"/>
                <a:ext cx="876610" cy="876610"/>
              </a:xfrm>
              <a:prstGeom prst="rect">
                <a:avLst/>
              </a:prstGeom>
            </p:spPr>
          </p:pic>
          <p:pic>
            <p:nvPicPr>
              <p:cNvPr id="30" name="Picture 29">
                <a:extLst>
                  <a:ext uri="{FF2B5EF4-FFF2-40B4-BE49-F238E27FC236}">
                    <a16:creationId xmlns:a16="http://schemas.microsoft.com/office/drawing/2014/main" id="{16460FE5-289A-CCDF-121A-084EC7B1B34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627584" y="5473773"/>
                <a:ext cx="619488" cy="616735"/>
              </a:xfrm>
              <a:prstGeom prst="rect">
                <a:avLst/>
              </a:prstGeom>
            </p:spPr>
          </p:pic>
          <p:pic>
            <p:nvPicPr>
              <p:cNvPr id="32" name="Picture 31" descr="A picture containing text, clipart&#10;&#10;Description automatically generated">
                <a:extLst>
                  <a:ext uri="{FF2B5EF4-FFF2-40B4-BE49-F238E27FC236}">
                    <a16:creationId xmlns:a16="http://schemas.microsoft.com/office/drawing/2014/main" id="{6078CFD3-F795-D80C-792A-B6009C96AA6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616245" y="5588841"/>
                <a:ext cx="715036" cy="572598"/>
              </a:xfrm>
              <a:prstGeom prst="rect">
                <a:avLst/>
              </a:prstGeom>
            </p:spPr>
          </p:pic>
        </p:grpSp>
      </p:grpSp>
      <p:sp>
        <p:nvSpPr>
          <p:cNvPr id="11" name="Rectangle 8">
            <a:extLst>
              <a:ext uri="{FF2B5EF4-FFF2-40B4-BE49-F238E27FC236}">
                <a16:creationId xmlns:a16="http://schemas.microsoft.com/office/drawing/2014/main" id="{7B144CC6-098F-5573-E1F4-C9651571446C}"/>
              </a:ext>
            </a:extLst>
          </p:cNvPr>
          <p:cNvSpPr/>
          <p:nvPr userDrawn="1"/>
        </p:nvSpPr>
        <p:spPr>
          <a:xfrm flipV="1">
            <a:off x="11867499" y="2880957"/>
            <a:ext cx="45719" cy="397704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7" name="Imagem 16" descr="Uma imagem com Tipo de letra, texto, logótipo, Gráficos&#10;&#10;Descrição gerada automaticamente">
            <a:extLst>
              <a:ext uri="{FF2B5EF4-FFF2-40B4-BE49-F238E27FC236}">
                <a16:creationId xmlns:a16="http://schemas.microsoft.com/office/drawing/2014/main" id="{D45C0A84-13DB-2E59-76FF-A3407AF4340B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5072" y="426179"/>
            <a:ext cx="1627200" cy="1890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78047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46905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>
            <a:extLst>
              <a:ext uri="{FF2B5EF4-FFF2-40B4-BE49-F238E27FC236}">
                <a16:creationId xmlns:a16="http://schemas.microsoft.com/office/drawing/2014/main" id="{27CD57E8-342F-6130-2CBC-36303B5D00E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5939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grpSp>
        <p:nvGrpSpPr>
          <p:cNvPr id="8" name="Agrupar 7">
            <a:extLst>
              <a:ext uri="{FF2B5EF4-FFF2-40B4-BE49-F238E27FC236}">
                <a16:creationId xmlns:a16="http://schemas.microsoft.com/office/drawing/2014/main" id="{84C5B8BE-5948-0679-9D02-F5D2D5CACE9D}"/>
              </a:ext>
            </a:extLst>
          </p:cNvPr>
          <p:cNvGrpSpPr/>
          <p:nvPr userDrawn="1"/>
        </p:nvGrpSpPr>
        <p:grpSpPr>
          <a:xfrm>
            <a:off x="2777596" y="740319"/>
            <a:ext cx="6636809" cy="5377363"/>
            <a:chOff x="2777596" y="740319"/>
            <a:chExt cx="6636809" cy="5377363"/>
          </a:xfrm>
        </p:grpSpPr>
        <p:sp>
          <p:nvSpPr>
            <p:cNvPr id="5" name="Caixa de texto 17">
              <a:extLst>
                <a:ext uri="{FF2B5EF4-FFF2-40B4-BE49-F238E27FC236}">
                  <a16:creationId xmlns:a16="http://schemas.microsoft.com/office/drawing/2014/main" id="{3BCA9B24-D44B-A035-0A2A-00F1BC21D346}"/>
                </a:ext>
              </a:extLst>
            </p:cNvPr>
            <p:cNvSpPr txBox="1"/>
            <p:nvPr/>
          </p:nvSpPr>
          <p:spPr>
            <a:xfrm>
              <a:off x="2777596" y="740319"/>
              <a:ext cx="6636809" cy="4255984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pt-PT" sz="2000" b="1" dirty="0">
                  <a:solidFill>
                    <a:srgbClr val="FFFFFF"/>
                  </a:solidFill>
                  <a:effectLst/>
                  <a:latin typeface="Aptos" panose="020B00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Contactos:</a:t>
              </a:r>
              <a:endParaRPr lang="pt-PT" sz="20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pt-PT" sz="1600" dirty="0">
                  <a:solidFill>
                    <a:srgbClr val="FFFFFF"/>
                  </a:solidFill>
                  <a:effectLst/>
                  <a:latin typeface="Aptos" panose="020B00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contacto@aproximar.pt</a:t>
              </a:r>
              <a:endParaRPr lang="pt-PT" sz="16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pt-PT" sz="1600" dirty="0">
                  <a:solidFill>
                    <a:srgbClr val="FFFFFF"/>
                  </a:solidFill>
                  <a:effectLst/>
                  <a:latin typeface="Aptos" panose="020B00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Rita Lourenço / rita.alves@aproximar.pt</a:t>
              </a:r>
              <a:endParaRPr lang="pt-PT" sz="16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pt-PT" sz="1600" dirty="0">
                  <a:solidFill>
                    <a:srgbClr val="FFFFFF"/>
                  </a:solidFill>
                  <a:effectLst/>
                  <a:latin typeface="Aptos" panose="020B00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Telemóvel: 913 264 298</a:t>
              </a:r>
              <a:endParaRPr lang="pt-PT" sz="16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pt-PT" sz="1100" dirty="0">
                  <a:solidFill>
                    <a:srgbClr val="FFFFFF"/>
                  </a:solidFill>
                  <a:effectLst/>
                  <a:latin typeface="Aptos" panose="020B00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pt-PT" sz="1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pt-PT" sz="1100" dirty="0">
                  <a:solidFill>
                    <a:srgbClr val="FFFFFF"/>
                  </a:solidFill>
                  <a:effectLst/>
                  <a:latin typeface="Aptos" panose="020B00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-</a:t>
              </a:r>
              <a:endParaRPr lang="pt-PT" sz="1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pt-PT" sz="1100" dirty="0">
                  <a:solidFill>
                    <a:srgbClr val="FFFFFF"/>
                  </a:solidFill>
                  <a:effectLst/>
                  <a:latin typeface="Aptos" panose="020B00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  </a:t>
              </a:r>
              <a:endParaRPr lang="pt-PT" sz="1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pt-PT" sz="2000" b="1" dirty="0">
                  <a:solidFill>
                    <a:srgbClr val="FFFFFF"/>
                  </a:solidFill>
                  <a:effectLst/>
                  <a:latin typeface="Aptos" panose="020B00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Aproximar, Cooperativa de Solidariedade Social, CRL</a:t>
              </a:r>
              <a:endParaRPr lang="pt-PT" sz="20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pt-PT" sz="1600" dirty="0">
                  <a:solidFill>
                    <a:srgbClr val="FFFFFF"/>
                  </a:solidFill>
                  <a:effectLst/>
                  <a:latin typeface="Aptos" panose="020B00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Rua do Paraíso, loja n.º 2, 2610-136, Amadora, Portugal</a:t>
              </a:r>
              <a:endParaRPr lang="pt-PT" sz="16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pt-PT" sz="1600" dirty="0">
                  <a:solidFill>
                    <a:srgbClr val="FFFFFF"/>
                  </a:solidFill>
                  <a:effectLst/>
                  <a:latin typeface="Aptos" panose="020B00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www.aproximar.pt</a:t>
              </a:r>
              <a:endParaRPr lang="pt-PT" sz="16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pt-PT" sz="1600" dirty="0">
                  <a:solidFill>
                    <a:srgbClr val="FFFFFF"/>
                  </a:solidFill>
                  <a:effectLst/>
                  <a:latin typeface="Aptos" panose="020B00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www.facebook.com/Aproximar</a:t>
              </a:r>
              <a:endParaRPr lang="pt-PT" sz="16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pt-PT" sz="1600" dirty="0">
                  <a:solidFill>
                    <a:srgbClr val="FFFFFF"/>
                  </a:solidFill>
                  <a:effectLst/>
                  <a:latin typeface="Aptos" panose="020B00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pt-PT" sz="16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6" name="Imagem 5" descr="Uma imagem com texto, Tipo de letra, Gráficos, design gráfico&#10;&#10;Descrição gerada automaticamente">
              <a:extLst>
                <a:ext uri="{FF2B5EF4-FFF2-40B4-BE49-F238E27FC236}">
                  <a16:creationId xmlns:a16="http://schemas.microsoft.com/office/drawing/2014/main" id="{A217C471-CF88-EBFA-B87F-7D8EF8E8B2F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65037" y="5325682"/>
              <a:ext cx="1461927" cy="792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79748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16325C0-A731-4841-C708-8CE3E39666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759B666-0EC8-BCF4-3404-B8B8D9C715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E8E24D6-0376-79AB-0833-8AEFF65FB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EFD78-BBE7-456F-84EF-9BE89461F19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0FAF3F7-AB99-1A60-7F03-E74811D03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D11E979-E6C2-391C-4BE4-999C7F491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C831-0919-4EE5-A955-DA5162C9C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457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8F47AE5-FCAE-EC89-8E9D-3CA706479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852A79D3-8A2C-86E6-89D1-E644AC55A0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CBF6E08-1FE0-4FE7-3487-20DBBB5F1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EFD78-BBE7-456F-84EF-9BE89461F19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578D396-9C08-403A-9424-C7635E7D3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CA5169D-967E-F5F3-941B-24A32C5E6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C831-0919-4EE5-A955-DA5162C9C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118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51524F5-C8CF-5F3C-C12B-A60EBC691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B1E7459-A9AE-DF76-0EDC-BA3F127E7C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E541A086-2613-2D77-31DD-EB35F6C18D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89267D0A-5D29-47A2-FC70-98492104F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EFD78-BBE7-456F-84EF-9BE89461F19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20C0532E-F44E-688E-C38F-141A7D255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25AB07E5-795B-B367-FD8B-33BB2DCA4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C831-0919-4EE5-A955-DA5162C9C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216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00923A9-7D44-3499-B4D3-E5C0F8E04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32DC2F80-9273-0BA4-8E4C-D747F4640E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45EB4216-F3B3-0441-6EDE-E7ADDAFCE6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CDA5C187-17E8-29FC-0509-691EA664B0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EAF9AC82-1B26-AF88-E493-BCF5EB5648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4248AD2F-EC25-AA60-D4B0-CAFEC7A9C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EFD78-BBE7-456F-84EF-9BE89461F19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0EF31D96-3669-E641-706A-3B24010E2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0AF292B9-29C2-41B2-F479-C903D4C1B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C831-0919-4EE5-A955-DA5162C9C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097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B930266-0490-4D46-2523-8403348ADA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651319A9-3066-AB40-EF69-864CA5074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EFD78-BBE7-456F-84EF-9BE89461F19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BBA5E5FE-E1F5-3574-F8AB-01DC8A119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283C87D2-6B47-955C-9F2D-5402C3CDE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C831-0919-4EE5-A955-DA5162C9C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225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640C483A-8A73-7F1D-ECD6-5D6810124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EFD78-BBE7-456F-84EF-9BE89461F19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26C98541-B0C5-7430-311F-594B9F52A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95682A2F-DF74-7DE6-850F-606884E2A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C831-0919-4EE5-A955-DA5162C9C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829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0FB1EC1-FD89-FC37-A045-34A5738DD1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B84D42A-3E7D-0318-AEC1-3548F56D7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33AE3F86-9867-31A9-2CEA-D3D2CF5A13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757E22D0-45CB-E285-E048-9C7953886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EFD78-BBE7-456F-84EF-9BE89461F19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79B312AF-9E1D-0BA6-1B61-A0845A219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8F3D3634-E70B-3C62-7BE1-8651A8EB4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C831-0919-4EE5-A955-DA5162C9C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088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B3A263F-8072-31FE-44B2-F5CE4F172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E3F8B163-60E1-CDF2-6BD7-6AF1A0FF18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A9478BBE-620D-3579-3BEC-59F1A0D5D4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9FCE2A59-5F0D-7450-5CDC-294C74C79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EFD78-BBE7-456F-84EF-9BE89461F19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5599F7F1-5CE7-90BF-7DC1-80D4DCD3E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F7CE5DF0-BC72-34D4-855D-6D8253329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C831-0919-4EE5-A955-DA5162C9C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158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6EB1596E-5708-4437-9F2C-DD6BF9004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7605F3B-FFAB-1BA7-DF28-F66DBABF24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1D5DAD0-FF76-8D39-1553-0BE9B38F11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9EFD78-BBE7-456F-84EF-9BE89461F19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846CDBD-156A-97D4-C5E1-826D59A8B1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7ABA6A4-9F43-3A1B-23C2-B8483D4F3C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7AC831-0919-4EE5-A955-DA5162C9C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740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2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7.sv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6.png"/><Relationship Id="rId5" Type="http://schemas.openxmlformats.org/officeDocument/2006/relationships/image" Target="../media/image15.sv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2.png"/><Relationship Id="rId7" Type="http://schemas.openxmlformats.org/officeDocument/2006/relationships/image" Target="../media/image4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3.png"/><Relationship Id="rId11" Type="http://schemas.openxmlformats.org/officeDocument/2006/relationships/image" Target="../media/image8.jpeg"/><Relationship Id="rId5" Type="http://schemas.openxmlformats.org/officeDocument/2006/relationships/image" Target="../media/image2.jpeg"/><Relationship Id="rId10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A216C1-7545-CDBC-C53D-ECC303EEB1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Agrupar 1">
            <a:extLst>
              <a:ext uri="{FF2B5EF4-FFF2-40B4-BE49-F238E27FC236}">
                <a16:creationId xmlns:a16="http://schemas.microsoft.com/office/drawing/2014/main" id="{BE6A026F-A5D7-7434-7F0E-C2609D036D75}"/>
              </a:ext>
            </a:extLst>
          </p:cNvPr>
          <p:cNvGrpSpPr/>
          <p:nvPr/>
        </p:nvGrpSpPr>
        <p:grpSpPr>
          <a:xfrm>
            <a:off x="1582858" y="2605906"/>
            <a:ext cx="10033409" cy="1646188"/>
            <a:chOff x="924258" y="2534830"/>
            <a:chExt cx="10033409" cy="1646188"/>
          </a:xfrm>
        </p:grpSpPr>
        <p:pic>
          <p:nvPicPr>
            <p:cNvPr id="3" name="Picture 6">
              <a:extLst>
                <a:ext uri="{FF2B5EF4-FFF2-40B4-BE49-F238E27FC236}">
                  <a16:creationId xmlns:a16="http://schemas.microsoft.com/office/drawing/2014/main" id="{B12047DC-7B75-B487-203D-670F7BC5251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924258" y="2534830"/>
              <a:ext cx="1179846" cy="1646188"/>
            </a:xfrm>
            <a:prstGeom prst="rect">
              <a:avLst/>
            </a:prstGeom>
          </p:spPr>
        </p:pic>
        <p:sp>
          <p:nvSpPr>
            <p:cNvPr id="4" name="Title 1">
              <a:extLst>
                <a:ext uri="{FF2B5EF4-FFF2-40B4-BE49-F238E27FC236}">
                  <a16:creationId xmlns:a16="http://schemas.microsoft.com/office/drawing/2014/main" id="{D56D1519-6BA6-4137-D013-3AC8C0B71106}"/>
                </a:ext>
              </a:extLst>
            </p:cNvPr>
            <p:cNvSpPr txBox="1">
              <a:spLocks/>
            </p:cNvSpPr>
            <p:nvPr/>
          </p:nvSpPr>
          <p:spPr>
            <a:xfrm>
              <a:off x="1746043" y="2756113"/>
              <a:ext cx="9211624" cy="1203622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rmAutofit fontScale="92500" lnSpcReduction="20000"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Franklin Gothic Demi" panose="020B0703020102020204" pitchFamily="34" charset="0"/>
                  <a:ea typeface="+mj-ea"/>
                  <a:cs typeface="+mj-cs"/>
                </a:defRPr>
              </a:lvl1pPr>
            </a:lstStyle>
            <a:p>
              <a:pPr algn="l"/>
              <a:r>
                <a:rPr lang="en-US" sz="3600" b="0" i="0" err="1">
                  <a:effectLst/>
                  <a:latin typeface="Aptos Black" panose="020B0004020202020204" pitchFamily="34" charset="0"/>
                </a:rPr>
                <a:t>Módulo</a:t>
              </a:r>
              <a:r>
                <a:rPr lang="en-US" sz="3600" b="0" i="0">
                  <a:effectLst/>
                  <a:latin typeface="Aptos Black" panose="020B0004020202020204" pitchFamily="34" charset="0"/>
                </a:rPr>
                <a:t> 4. </a:t>
              </a:r>
            </a:p>
            <a:p>
              <a:pPr algn="l"/>
              <a:r>
                <a:rPr lang="en-US" sz="3600" err="1">
                  <a:latin typeface="Aptos Black" panose="020B0004020202020204" pitchFamily="34" charset="0"/>
                </a:rPr>
                <a:t>Monitorização</a:t>
              </a:r>
              <a:r>
                <a:rPr lang="en-US" sz="3600">
                  <a:latin typeface="Aptos Black" panose="020B0004020202020204" pitchFamily="34" charset="0"/>
                </a:rPr>
                <a:t> dos </a:t>
              </a:r>
              <a:r>
                <a:rPr lang="en-US" sz="3600" err="1">
                  <a:latin typeface="Aptos Black" panose="020B0004020202020204" pitchFamily="34" charset="0"/>
                </a:rPr>
                <a:t>processos</a:t>
              </a:r>
              <a:r>
                <a:rPr lang="en-US" sz="3600">
                  <a:latin typeface="Aptos Black" panose="020B0004020202020204" pitchFamily="34" charset="0"/>
                </a:rPr>
                <a:t> de </a:t>
              </a:r>
            </a:p>
            <a:p>
              <a:pPr algn="l"/>
              <a:r>
                <a:rPr lang="en-US" sz="3600" err="1">
                  <a:latin typeface="Aptos Black" panose="020B0004020202020204" pitchFamily="34" charset="0"/>
                </a:rPr>
                <a:t>mentoria</a:t>
              </a:r>
              <a:r>
                <a:rPr lang="en-US" sz="3600">
                  <a:latin typeface="Aptos Black" panose="020B0004020202020204" pitchFamily="34" charset="0"/>
                </a:rPr>
                <a:t> </a:t>
              </a:r>
              <a:endParaRPr lang="en-US" sz="3600" i="0">
                <a:effectLst/>
                <a:latin typeface="Aptos Black" panose="020B00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46268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BDF0DE-9E99-BB30-83F8-E5B1F610FA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461A080-C939-ADA6-C225-EB930B50D675}"/>
              </a:ext>
            </a:extLst>
          </p:cNvPr>
          <p:cNvSpPr/>
          <p:nvPr/>
        </p:nvSpPr>
        <p:spPr>
          <a:xfrm>
            <a:off x="10001335" y="5687092"/>
            <a:ext cx="2331104" cy="29350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23" name="Agrupar 22">
            <a:extLst>
              <a:ext uri="{FF2B5EF4-FFF2-40B4-BE49-F238E27FC236}">
                <a16:creationId xmlns:a16="http://schemas.microsoft.com/office/drawing/2014/main" id="{4D12570C-92F4-69E5-6DE5-06377F081317}"/>
              </a:ext>
            </a:extLst>
          </p:cNvPr>
          <p:cNvGrpSpPr/>
          <p:nvPr/>
        </p:nvGrpSpPr>
        <p:grpSpPr>
          <a:xfrm>
            <a:off x="1031080" y="1002330"/>
            <a:ext cx="4498730" cy="792752"/>
            <a:chOff x="1031080" y="1002330"/>
            <a:chExt cx="4498730" cy="792752"/>
          </a:xfrm>
        </p:grpSpPr>
        <p:sp>
          <p:nvSpPr>
            <p:cNvPr id="24" name="Rectangle 6">
              <a:extLst>
                <a:ext uri="{FF2B5EF4-FFF2-40B4-BE49-F238E27FC236}">
                  <a16:creationId xmlns:a16="http://schemas.microsoft.com/office/drawing/2014/main" id="{ABFD4D1C-97FD-AC8D-3C84-313A45EFD54A}"/>
                </a:ext>
              </a:extLst>
            </p:cNvPr>
            <p:cNvSpPr/>
            <p:nvPr/>
          </p:nvSpPr>
          <p:spPr>
            <a:xfrm>
              <a:off x="1031080" y="1002330"/>
              <a:ext cx="1652075" cy="553275"/>
            </a:xfrm>
            <a:prstGeom prst="rect">
              <a:avLst/>
            </a:prstGeom>
            <a:solidFill>
              <a:srgbClr val="E7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5" name="Title 1">
              <a:extLst>
                <a:ext uri="{FF2B5EF4-FFF2-40B4-BE49-F238E27FC236}">
                  <a16:creationId xmlns:a16="http://schemas.microsoft.com/office/drawing/2014/main" id="{BC9EC33E-1210-061E-EC14-A48700657E7C}"/>
                </a:ext>
              </a:extLst>
            </p:cNvPr>
            <p:cNvSpPr txBox="1">
              <a:spLocks/>
            </p:cNvSpPr>
            <p:nvPr/>
          </p:nvSpPr>
          <p:spPr>
            <a:xfrm>
              <a:off x="1304483" y="1002330"/>
              <a:ext cx="4225327" cy="792752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rm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Franklin Gothic Demi" panose="020B0703020102020204" pitchFamily="34" charset="0"/>
                  <a:ea typeface="+mj-ea"/>
                  <a:cs typeface="+mj-cs"/>
                </a:defRPr>
              </a:lvl1pPr>
            </a:lstStyle>
            <a:p>
              <a:pPr algn="l"/>
              <a:r>
                <a:rPr lang="en-US" sz="3600" i="0">
                  <a:effectLst/>
                  <a:latin typeface="Aptos Black" panose="020B0004020202020204" pitchFamily="34" charset="0"/>
                </a:rPr>
                <a:t>Conteúdos</a:t>
              </a:r>
            </a:p>
          </p:txBody>
        </p:sp>
      </p:grpSp>
      <p:grpSp>
        <p:nvGrpSpPr>
          <p:cNvPr id="17" name="Agrupar 16">
            <a:extLst>
              <a:ext uri="{FF2B5EF4-FFF2-40B4-BE49-F238E27FC236}">
                <a16:creationId xmlns:a16="http://schemas.microsoft.com/office/drawing/2014/main" id="{2A310012-6E5D-B1F8-1589-C5B730270B89}"/>
              </a:ext>
            </a:extLst>
          </p:cNvPr>
          <p:cNvGrpSpPr/>
          <p:nvPr/>
        </p:nvGrpSpPr>
        <p:grpSpPr>
          <a:xfrm>
            <a:off x="2683155" y="1555605"/>
            <a:ext cx="7074544" cy="2756203"/>
            <a:chOff x="2683155" y="680914"/>
            <a:chExt cx="7074544" cy="2756203"/>
          </a:xfrm>
        </p:grpSpPr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07D8E7F3-05D7-68EE-BC00-FD778214A02E}"/>
                </a:ext>
              </a:extLst>
            </p:cNvPr>
            <p:cNvGrpSpPr/>
            <p:nvPr/>
          </p:nvGrpSpPr>
          <p:grpSpPr>
            <a:xfrm>
              <a:off x="2683155" y="680914"/>
              <a:ext cx="7074544" cy="1631216"/>
              <a:chOff x="2683155" y="680914"/>
              <a:chExt cx="7074544" cy="1631216"/>
            </a:xfrm>
          </p:grpSpPr>
          <p:sp>
            <p:nvSpPr>
              <p:cNvPr id="15" name="CaixaDeTexto 14">
                <a:extLst>
                  <a:ext uri="{FF2B5EF4-FFF2-40B4-BE49-F238E27FC236}">
                    <a16:creationId xmlns:a16="http://schemas.microsoft.com/office/drawing/2014/main" id="{B5D93807-572B-E8AC-A1EA-36E7AFCEA7D2}"/>
                  </a:ext>
                </a:extLst>
              </p:cNvPr>
              <p:cNvSpPr txBox="1"/>
              <p:nvPr/>
            </p:nvSpPr>
            <p:spPr>
              <a:xfrm>
                <a:off x="2683155" y="680914"/>
                <a:ext cx="2239861" cy="16312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pt-PT" sz="10000" b="1">
                    <a:solidFill>
                      <a:schemeClr val="accent4">
                        <a:lumMod val="40000"/>
                        <a:lumOff val="60000"/>
                      </a:schemeClr>
                    </a:solidFill>
                    <a:latin typeface="Broadway" panose="020F0502020204030204" pitchFamily="82" charset="0"/>
                  </a:rPr>
                  <a:t>01</a:t>
                </a:r>
              </a:p>
            </p:txBody>
          </p:sp>
          <p:sp>
            <p:nvSpPr>
              <p:cNvPr id="4" name="CaixaDeTexto 3">
                <a:extLst>
                  <a:ext uri="{FF2B5EF4-FFF2-40B4-BE49-F238E27FC236}">
                    <a16:creationId xmlns:a16="http://schemas.microsoft.com/office/drawing/2014/main" id="{9F96D52E-3C79-32B9-CB3C-C58899055E05}"/>
                  </a:ext>
                </a:extLst>
              </p:cNvPr>
              <p:cNvSpPr txBox="1"/>
              <p:nvPr/>
            </p:nvSpPr>
            <p:spPr>
              <a:xfrm>
                <a:off x="4443247" y="1311856"/>
                <a:ext cx="53144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sz="1800" i="0" err="1">
                    <a:effectLst/>
                    <a:latin typeface="Aptos" panose="020B0004020202020204" pitchFamily="34" charset="0"/>
                  </a:rPr>
                  <a:t>Importâci</a:t>
                </a:r>
                <a:r>
                  <a:rPr lang="en-US" err="1">
                    <a:latin typeface="Aptos" panose="020B0004020202020204" pitchFamily="34" charset="0"/>
                  </a:rPr>
                  <a:t>a</a:t>
                </a:r>
                <a:r>
                  <a:rPr lang="en-US">
                    <a:latin typeface="Aptos" panose="020B0004020202020204" pitchFamily="34" charset="0"/>
                  </a:rPr>
                  <a:t> da </a:t>
                </a:r>
                <a:r>
                  <a:rPr lang="en-US" err="1">
                    <a:latin typeface="Aptos" panose="020B0004020202020204" pitchFamily="34" charset="0"/>
                  </a:rPr>
                  <a:t>monitorização</a:t>
                </a:r>
                <a:endParaRPr lang="en-US" sz="1800">
                  <a:latin typeface="Aptos" panose="020B0004020202020204" pitchFamily="34" charset="0"/>
                </a:endParaRPr>
              </a:p>
            </p:txBody>
          </p:sp>
        </p:grpSp>
        <p:grpSp>
          <p:nvGrpSpPr>
            <p:cNvPr id="13" name="Agrupar 12">
              <a:extLst>
                <a:ext uri="{FF2B5EF4-FFF2-40B4-BE49-F238E27FC236}">
                  <a16:creationId xmlns:a16="http://schemas.microsoft.com/office/drawing/2014/main" id="{3A5414A7-4791-3CA7-9AAF-9AE0E3A629BA}"/>
                </a:ext>
              </a:extLst>
            </p:cNvPr>
            <p:cNvGrpSpPr/>
            <p:nvPr/>
          </p:nvGrpSpPr>
          <p:grpSpPr>
            <a:xfrm>
              <a:off x="2683155" y="1805901"/>
              <a:ext cx="7074544" cy="1631216"/>
              <a:chOff x="2683155" y="1767536"/>
              <a:chExt cx="7074544" cy="1631216"/>
            </a:xfrm>
          </p:grpSpPr>
          <p:sp>
            <p:nvSpPr>
              <p:cNvPr id="20" name="CaixaDeTexto 19">
                <a:extLst>
                  <a:ext uri="{FF2B5EF4-FFF2-40B4-BE49-F238E27FC236}">
                    <a16:creationId xmlns:a16="http://schemas.microsoft.com/office/drawing/2014/main" id="{B4350BB2-18EA-A4EE-EB80-6BA2821D73BC}"/>
                  </a:ext>
                </a:extLst>
              </p:cNvPr>
              <p:cNvSpPr txBox="1"/>
              <p:nvPr/>
            </p:nvSpPr>
            <p:spPr>
              <a:xfrm>
                <a:off x="2683155" y="1767536"/>
                <a:ext cx="2239861" cy="16312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pt-PT" sz="10000" b="1">
                    <a:solidFill>
                      <a:schemeClr val="accent4">
                        <a:lumMod val="40000"/>
                        <a:lumOff val="60000"/>
                      </a:schemeClr>
                    </a:solidFill>
                    <a:latin typeface="Broadway" panose="020F0502020204030204" pitchFamily="82" charset="0"/>
                  </a:rPr>
                  <a:t>02</a:t>
                </a:r>
              </a:p>
            </p:txBody>
          </p:sp>
          <p:sp>
            <p:nvSpPr>
              <p:cNvPr id="5" name="CaixaDeTexto 4">
                <a:extLst>
                  <a:ext uri="{FF2B5EF4-FFF2-40B4-BE49-F238E27FC236}">
                    <a16:creationId xmlns:a16="http://schemas.microsoft.com/office/drawing/2014/main" id="{56DE3759-4AAF-CED6-DCD4-DDBB62082ED2}"/>
                  </a:ext>
                </a:extLst>
              </p:cNvPr>
              <p:cNvSpPr txBox="1"/>
              <p:nvPr/>
            </p:nvSpPr>
            <p:spPr>
              <a:xfrm>
                <a:off x="4443247" y="2398478"/>
                <a:ext cx="53144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>
                    <a:latin typeface="Aptos" panose="020B0004020202020204" pitchFamily="34" charset="0"/>
                  </a:rPr>
                  <a:t>Ferramentas para </a:t>
                </a:r>
                <a:r>
                  <a:rPr lang="en-US" err="1">
                    <a:latin typeface="Aptos" panose="020B0004020202020204" pitchFamily="34" charset="0"/>
                  </a:rPr>
                  <a:t>uma</a:t>
                </a:r>
                <a:r>
                  <a:rPr lang="en-US">
                    <a:latin typeface="Aptos" panose="020B0004020202020204" pitchFamily="34" charset="0"/>
                  </a:rPr>
                  <a:t> </a:t>
                </a:r>
                <a:r>
                  <a:rPr lang="en-US" err="1">
                    <a:latin typeface="Aptos" panose="020B0004020202020204" pitchFamily="34" charset="0"/>
                  </a:rPr>
                  <a:t>monitorização</a:t>
                </a:r>
                <a:r>
                  <a:rPr lang="en-US">
                    <a:latin typeface="Aptos" panose="020B0004020202020204" pitchFamily="34" charset="0"/>
                  </a:rPr>
                  <a:t> </a:t>
                </a:r>
                <a:r>
                  <a:rPr lang="en-US" err="1">
                    <a:latin typeface="Aptos" panose="020B0004020202020204" pitchFamily="34" charset="0"/>
                  </a:rPr>
                  <a:t>eficaz</a:t>
                </a:r>
                <a:endParaRPr lang="en-US" sz="1800">
                  <a:latin typeface="Aptos" panose="020B0004020202020204" pitchFamily="34" charset="0"/>
                </a:endParaRPr>
              </a:p>
            </p:txBody>
          </p:sp>
        </p:grpSp>
      </p:grpSp>
      <p:sp>
        <p:nvSpPr>
          <p:cNvPr id="3" name="Rectangle 26">
            <a:extLst>
              <a:ext uri="{FF2B5EF4-FFF2-40B4-BE49-F238E27FC236}">
                <a16:creationId xmlns:a16="http://schemas.microsoft.com/office/drawing/2014/main" id="{404906BF-E2E7-D87F-A455-2066F6DB0125}"/>
              </a:ext>
            </a:extLst>
          </p:cNvPr>
          <p:cNvSpPr/>
          <p:nvPr/>
        </p:nvSpPr>
        <p:spPr>
          <a:xfrm>
            <a:off x="10812211" y="75296"/>
            <a:ext cx="1304483" cy="1281695"/>
          </a:xfrm>
          <a:prstGeom prst="rect">
            <a:avLst/>
          </a:prstGeom>
          <a:blipFill dpi="0" rotWithShape="1">
            <a:blip r:embed="rId2">
              <a:alphaModFix amt="50000"/>
            </a:blip>
            <a:srcRect/>
            <a:stretch>
              <a:fillRect l="-35000" t="-40000" r="-35000" b="-23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14111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294E14-7D64-FA74-0B1F-3B2DD503EF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Agrupar 2">
            <a:extLst>
              <a:ext uri="{FF2B5EF4-FFF2-40B4-BE49-F238E27FC236}">
                <a16:creationId xmlns:a16="http://schemas.microsoft.com/office/drawing/2014/main" id="{4E21C28F-2649-BDAA-D147-F84B5887C2E1}"/>
              </a:ext>
            </a:extLst>
          </p:cNvPr>
          <p:cNvGrpSpPr/>
          <p:nvPr/>
        </p:nvGrpSpPr>
        <p:grpSpPr>
          <a:xfrm>
            <a:off x="1031080" y="1002330"/>
            <a:ext cx="9261235" cy="792752"/>
            <a:chOff x="1031080" y="1002330"/>
            <a:chExt cx="9261235" cy="792752"/>
          </a:xfrm>
        </p:grpSpPr>
        <p:sp>
          <p:nvSpPr>
            <p:cNvPr id="4" name="Rectangle 6">
              <a:extLst>
                <a:ext uri="{FF2B5EF4-FFF2-40B4-BE49-F238E27FC236}">
                  <a16:creationId xmlns:a16="http://schemas.microsoft.com/office/drawing/2014/main" id="{8C02FA06-4BDF-6159-F2CC-2B0437946FD5}"/>
                </a:ext>
              </a:extLst>
            </p:cNvPr>
            <p:cNvSpPr/>
            <p:nvPr/>
          </p:nvSpPr>
          <p:spPr>
            <a:xfrm>
              <a:off x="1031080" y="1002330"/>
              <a:ext cx="1652075" cy="553275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7" name="Title 1">
              <a:extLst>
                <a:ext uri="{FF2B5EF4-FFF2-40B4-BE49-F238E27FC236}">
                  <a16:creationId xmlns:a16="http://schemas.microsoft.com/office/drawing/2014/main" id="{CC47B696-3A62-3AB8-684C-BFB0B35839A5}"/>
                </a:ext>
              </a:extLst>
            </p:cNvPr>
            <p:cNvSpPr txBox="1">
              <a:spLocks/>
            </p:cNvSpPr>
            <p:nvPr/>
          </p:nvSpPr>
          <p:spPr>
            <a:xfrm>
              <a:off x="1304482" y="1002330"/>
              <a:ext cx="8987833" cy="792752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rm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Franklin Gothic Demi" panose="020B0703020102020204" pitchFamily="34" charset="0"/>
                  <a:ea typeface="+mj-ea"/>
                  <a:cs typeface="+mj-cs"/>
                </a:defRPr>
              </a:lvl1pPr>
            </a:lstStyle>
            <a:p>
              <a:pPr algn="l"/>
              <a:r>
                <a:rPr lang="en-US" sz="3600" i="0">
                  <a:effectLst/>
                  <a:latin typeface="Aptos Black" panose="020B0004020202020204" pitchFamily="34" charset="0"/>
                </a:rPr>
                <a:t>Importância da </a:t>
              </a:r>
              <a:r>
                <a:rPr lang="en-US" sz="3600" i="0" err="1">
                  <a:effectLst/>
                  <a:latin typeface="Aptos Black" panose="020B0004020202020204" pitchFamily="34" charset="0"/>
                </a:rPr>
                <a:t>monitorização</a:t>
              </a:r>
              <a:endParaRPr lang="en-US" sz="3600" i="0">
                <a:effectLst/>
                <a:latin typeface="Aptos Black" panose="020B0004020202020204" pitchFamily="34" charset="0"/>
              </a:endParaRPr>
            </a:p>
          </p:txBody>
        </p:sp>
      </p:grpSp>
      <p:sp>
        <p:nvSpPr>
          <p:cNvPr id="25" name="TextBox 20">
            <a:extLst>
              <a:ext uri="{FF2B5EF4-FFF2-40B4-BE49-F238E27FC236}">
                <a16:creationId xmlns:a16="http://schemas.microsoft.com/office/drawing/2014/main" id="{C3265AE0-A728-4331-36E8-EDF4388CC907}"/>
              </a:ext>
            </a:extLst>
          </p:cNvPr>
          <p:cNvSpPr txBox="1"/>
          <p:nvPr/>
        </p:nvSpPr>
        <p:spPr>
          <a:xfrm>
            <a:off x="934299" y="1985087"/>
            <a:ext cx="508555" cy="272878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marL="0" marR="0" lvl="0" indent="0" algn="ctr" defTabSz="914400" eaLnBrk="1" fontAlgn="auto" latinLnBrk="0" hangingPunct="1">
              <a:lnSpc>
                <a:spcPts val="2861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38EB238D-8298-A711-0539-EAE942AF493F}"/>
              </a:ext>
            </a:extLst>
          </p:cNvPr>
          <p:cNvSpPr/>
          <p:nvPr/>
        </p:nvSpPr>
        <p:spPr>
          <a:xfrm flipV="1">
            <a:off x="11737992" y="-19014"/>
            <a:ext cx="55704" cy="687701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Rectangle 26">
            <a:extLst>
              <a:ext uri="{FF2B5EF4-FFF2-40B4-BE49-F238E27FC236}">
                <a16:creationId xmlns:a16="http://schemas.microsoft.com/office/drawing/2014/main" id="{E287B89D-DE42-B0F3-1434-27A20629AEA0}"/>
              </a:ext>
            </a:extLst>
          </p:cNvPr>
          <p:cNvSpPr/>
          <p:nvPr/>
        </p:nvSpPr>
        <p:spPr>
          <a:xfrm>
            <a:off x="10812211" y="75296"/>
            <a:ext cx="1304483" cy="1281695"/>
          </a:xfrm>
          <a:prstGeom prst="rect">
            <a:avLst/>
          </a:prstGeom>
          <a:blipFill dpi="0" rotWithShape="1">
            <a:blip r:embed="rId3"/>
            <a:srcRect/>
            <a:stretch>
              <a:fillRect l="-35000" t="-40000" r="-35000" b="-23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1D1B38D7-00E0-ED20-86DB-C387F7EA0D9B}"/>
              </a:ext>
            </a:extLst>
          </p:cNvPr>
          <p:cNvSpPr txBox="1"/>
          <p:nvPr/>
        </p:nvSpPr>
        <p:spPr>
          <a:xfrm>
            <a:off x="893940" y="1985087"/>
            <a:ext cx="10404119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>
                <a:latin typeface="Aptos" panose="020B0004020202020204" pitchFamily="34" charset="0"/>
              </a:rPr>
              <a:t>O coordenador deve estar disponível para </a:t>
            </a:r>
            <a:r>
              <a:rPr lang="pt-PT">
                <a:solidFill>
                  <a:srgbClr val="FFC000"/>
                </a:solidFill>
                <a:latin typeface="Aptos Black" panose="020B0004020202020204" pitchFamily="34" charset="0"/>
              </a:rPr>
              <a:t>contacto e assistência dos mentores e mentorandos </a:t>
            </a:r>
            <a:r>
              <a:rPr lang="pt-PT">
                <a:latin typeface="Aptos" panose="020B0004020202020204" pitchFamily="34" charset="0"/>
              </a:rPr>
              <a:t>durante toda a duração do programa, apoiando quaisquer dificuldades ocorridas durante as sessões de mentoria. Este deve contactar regularmente cada mentor e mentorando para acompanhar o desenrolar do processo. </a:t>
            </a:r>
            <a:endParaRPr lang="pt-PT">
              <a:solidFill>
                <a:srgbClr val="FFC000"/>
              </a:solidFill>
              <a:latin typeface="Aptos Black" panose="020B0004020202020204" pitchFamily="34" charset="0"/>
            </a:endParaRPr>
          </a:p>
          <a:p>
            <a:endParaRPr lang="pt-PT">
              <a:solidFill>
                <a:srgbClr val="FFC000"/>
              </a:solidFill>
              <a:latin typeface="Aptos Black" panose="020B0004020202020204" pitchFamily="34" charset="0"/>
            </a:endParaRPr>
          </a:p>
          <a:p>
            <a:r>
              <a:rPr lang="pt-PT">
                <a:latin typeface="Aptos" panose="020B0004020202020204" pitchFamily="34" charset="0"/>
              </a:rPr>
              <a:t>O coordenador deve estar presente em algumas das sessões principais – </a:t>
            </a:r>
            <a:r>
              <a:rPr lang="pt-PT">
                <a:solidFill>
                  <a:srgbClr val="FFC000"/>
                </a:solidFill>
                <a:latin typeface="Aptos Black" panose="020B0004020202020204" pitchFamily="34" charset="0"/>
              </a:rPr>
              <a:t>sessões de acompanhamento/supervisão</a:t>
            </a:r>
            <a:r>
              <a:rPr lang="pt-PT">
                <a:latin typeface="Aptos" panose="020B0004020202020204" pitchFamily="34" charset="0"/>
              </a:rPr>
              <a:t>, nomeadamente na sessão introdutória de apresentação, e eventualmente em sessões intercalares e/ou de encerramento. </a:t>
            </a:r>
          </a:p>
        </p:txBody>
      </p:sp>
      <p:pic>
        <p:nvPicPr>
          <p:cNvPr id="5" name="Imagem 4" descr="Uma imagem com texto, Gráficos, logótipo, Tipo de letra&#10;&#10;Descrição gerada automaticamente">
            <a:extLst>
              <a:ext uri="{FF2B5EF4-FFF2-40B4-BE49-F238E27FC236}">
                <a16:creationId xmlns:a16="http://schemas.microsoft.com/office/drawing/2014/main" id="{4D4F2AF0-41E4-873B-F206-016D381C8832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88" t="10275" r="23554" b="19311"/>
          <a:stretch/>
        </p:blipFill>
        <p:spPr bwMode="auto">
          <a:xfrm>
            <a:off x="9708729" y="103773"/>
            <a:ext cx="1100517" cy="6120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502723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0028EA-5651-F7B6-3689-127CC1C35E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Agrupar 2">
            <a:extLst>
              <a:ext uri="{FF2B5EF4-FFF2-40B4-BE49-F238E27FC236}">
                <a16:creationId xmlns:a16="http://schemas.microsoft.com/office/drawing/2014/main" id="{E62706C0-B0DA-2D50-F646-49F3B0CB773D}"/>
              </a:ext>
            </a:extLst>
          </p:cNvPr>
          <p:cNvGrpSpPr/>
          <p:nvPr/>
        </p:nvGrpSpPr>
        <p:grpSpPr>
          <a:xfrm>
            <a:off x="1031080" y="1002330"/>
            <a:ext cx="9261235" cy="792752"/>
            <a:chOff x="1031080" y="1002330"/>
            <a:chExt cx="9261235" cy="792752"/>
          </a:xfrm>
        </p:grpSpPr>
        <p:sp>
          <p:nvSpPr>
            <p:cNvPr id="4" name="Rectangle 6">
              <a:extLst>
                <a:ext uri="{FF2B5EF4-FFF2-40B4-BE49-F238E27FC236}">
                  <a16:creationId xmlns:a16="http://schemas.microsoft.com/office/drawing/2014/main" id="{881E1617-51AB-4F3F-8774-4A84B644C953}"/>
                </a:ext>
              </a:extLst>
            </p:cNvPr>
            <p:cNvSpPr/>
            <p:nvPr/>
          </p:nvSpPr>
          <p:spPr>
            <a:xfrm>
              <a:off x="1031080" y="1002330"/>
              <a:ext cx="1652075" cy="553275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7" name="Title 1">
              <a:extLst>
                <a:ext uri="{FF2B5EF4-FFF2-40B4-BE49-F238E27FC236}">
                  <a16:creationId xmlns:a16="http://schemas.microsoft.com/office/drawing/2014/main" id="{1FF9918B-1ABB-FC31-57AB-00C749A39BB8}"/>
                </a:ext>
              </a:extLst>
            </p:cNvPr>
            <p:cNvSpPr txBox="1">
              <a:spLocks/>
            </p:cNvSpPr>
            <p:nvPr/>
          </p:nvSpPr>
          <p:spPr>
            <a:xfrm>
              <a:off x="1304482" y="1002330"/>
              <a:ext cx="8987833" cy="792752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rm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Franklin Gothic Demi" panose="020B0703020102020204" pitchFamily="34" charset="0"/>
                  <a:ea typeface="+mj-ea"/>
                  <a:cs typeface="+mj-cs"/>
                </a:defRPr>
              </a:lvl1pPr>
            </a:lstStyle>
            <a:p>
              <a:pPr algn="l"/>
              <a:r>
                <a:rPr lang="en-US" sz="3600" i="0">
                  <a:effectLst/>
                  <a:latin typeface="Aptos Black" panose="020B0004020202020204" pitchFamily="34" charset="0"/>
                </a:rPr>
                <a:t>Importância da </a:t>
              </a:r>
              <a:r>
                <a:rPr lang="en-US" sz="3600" i="0" err="1">
                  <a:effectLst/>
                  <a:latin typeface="Aptos Black" panose="020B0004020202020204" pitchFamily="34" charset="0"/>
                </a:rPr>
                <a:t>monitorização</a:t>
              </a:r>
              <a:endParaRPr lang="en-US" sz="3600" i="0">
                <a:effectLst/>
                <a:latin typeface="Aptos Black" panose="020B0004020202020204" pitchFamily="34" charset="0"/>
              </a:endParaRPr>
            </a:p>
          </p:txBody>
        </p:sp>
      </p:grpSp>
      <p:sp>
        <p:nvSpPr>
          <p:cNvPr id="25" name="TextBox 20">
            <a:extLst>
              <a:ext uri="{FF2B5EF4-FFF2-40B4-BE49-F238E27FC236}">
                <a16:creationId xmlns:a16="http://schemas.microsoft.com/office/drawing/2014/main" id="{5BD8DA7B-B399-216D-0C4F-01665A373825}"/>
              </a:ext>
            </a:extLst>
          </p:cNvPr>
          <p:cNvSpPr txBox="1"/>
          <p:nvPr/>
        </p:nvSpPr>
        <p:spPr>
          <a:xfrm>
            <a:off x="934299" y="1985087"/>
            <a:ext cx="508555" cy="272878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marL="0" marR="0" lvl="0" indent="0" algn="ctr" defTabSz="914400" eaLnBrk="1" fontAlgn="auto" latinLnBrk="0" hangingPunct="1">
              <a:lnSpc>
                <a:spcPts val="2861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D644619E-EE07-A86C-5CC3-C8BB389CF0A4}"/>
              </a:ext>
            </a:extLst>
          </p:cNvPr>
          <p:cNvSpPr/>
          <p:nvPr/>
        </p:nvSpPr>
        <p:spPr>
          <a:xfrm flipV="1">
            <a:off x="11737992" y="-19014"/>
            <a:ext cx="55704" cy="687701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Rectangle 26">
            <a:extLst>
              <a:ext uri="{FF2B5EF4-FFF2-40B4-BE49-F238E27FC236}">
                <a16:creationId xmlns:a16="http://schemas.microsoft.com/office/drawing/2014/main" id="{4722705D-73AB-27B9-73E0-BDFF23063FCD}"/>
              </a:ext>
            </a:extLst>
          </p:cNvPr>
          <p:cNvSpPr/>
          <p:nvPr/>
        </p:nvSpPr>
        <p:spPr>
          <a:xfrm>
            <a:off x="10812211" y="75296"/>
            <a:ext cx="1304483" cy="1281695"/>
          </a:xfrm>
          <a:prstGeom prst="rect">
            <a:avLst/>
          </a:prstGeom>
          <a:blipFill dpi="0" rotWithShape="1">
            <a:blip r:embed="rId3"/>
            <a:srcRect/>
            <a:stretch>
              <a:fillRect l="-35000" t="-40000" r="-35000" b="-23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92108525-4BB5-D79F-2CE2-E8602EBC5019}"/>
              </a:ext>
            </a:extLst>
          </p:cNvPr>
          <p:cNvSpPr txBox="1"/>
          <p:nvPr/>
        </p:nvSpPr>
        <p:spPr>
          <a:xfrm>
            <a:off x="893940" y="1795082"/>
            <a:ext cx="10404119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>
                <a:latin typeface="Aptos" panose="020B0004020202020204" pitchFamily="34" charset="0"/>
              </a:rPr>
              <a:t>A monitorização é vista como um lugar de reflexão e partilha, com o objetivo de:</a:t>
            </a:r>
          </a:p>
          <a:p>
            <a:endParaRPr lang="pt-PT">
              <a:solidFill>
                <a:srgbClr val="FFC000"/>
              </a:solidFill>
              <a:latin typeface="Aptos Black" panose="020B0004020202020204" pitchFamily="34" charset="0"/>
            </a:endParaRPr>
          </a:p>
          <a:p>
            <a:r>
              <a:rPr lang="pt-PT">
                <a:solidFill>
                  <a:srgbClr val="FFC000"/>
                </a:solidFill>
                <a:latin typeface="Aptos Black" panose="020B0004020202020204" pitchFamily="34" charset="0"/>
              </a:rPr>
              <a:t>Acompanhar o progresso: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>
                <a:latin typeface="Aptos" panose="020B0004020202020204" pitchFamily="34" charset="0"/>
              </a:rPr>
              <a:t>Avaliar o desenvolvimento das relações e a eficácia das sessões de mentoria.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>
                <a:latin typeface="Aptos" panose="020B0004020202020204" pitchFamily="34" charset="0"/>
              </a:rPr>
              <a:t>Identificar áreas de melhoria e ajustar estratégias de mentoria conforme necessário.</a:t>
            </a:r>
          </a:p>
          <a:p>
            <a:endParaRPr lang="pt-PT">
              <a:latin typeface="Aptos" panose="020B0004020202020204" pitchFamily="34" charset="0"/>
            </a:endParaRPr>
          </a:p>
          <a:p>
            <a:r>
              <a:rPr lang="pt-PT">
                <a:solidFill>
                  <a:srgbClr val="FFC000"/>
                </a:solidFill>
                <a:latin typeface="Aptos Black" panose="020B0004020202020204" pitchFamily="34" charset="0"/>
              </a:rPr>
              <a:t>Suporte contínuo: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>
                <a:latin typeface="Aptos" panose="020B0004020202020204" pitchFamily="34" charset="0"/>
              </a:rPr>
              <a:t>Apresentar e recordar procedimentos e deveres.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>
                <a:latin typeface="Aptos" panose="020B0004020202020204" pitchFamily="34" charset="0"/>
              </a:rPr>
              <a:t>Apoiar na gestão de expectativas e de objetivos.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>
                <a:latin typeface="Aptos" panose="020B0004020202020204" pitchFamily="34" charset="0"/>
              </a:rPr>
              <a:t>Esclarecer eventuais dúvidas e questões.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>
                <a:latin typeface="Aptos" panose="020B0004020202020204" pitchFamily="34" charset="0"/>
              </a:rPr>
              <a:t>Facilitar a resolução de problemas e conflitos que possam surgir durante o processo de mentoria.</a:t>
            </a:r>
          </a:p>
          <a:p>
            <a:endParaRPr lang="pt-PT">
              <a:latin typeface="Aptos" panose="020B0004020202020204" pitchFamily="34" charset="0"/>
            </a:endParaRPr>
          </a:p>
          <a:p>
            <a:r>
              <a:rPr lang="pt-PT">
                <a:solidFill>
                  <a:srgbClr val="FFC000"/>
                </a:solidFill>
                <a:latin typeface="Aptos Black" panose="020B0004020202020204" pitchFamily="34" charset="0"/>
              </a:rPr>
              <a:t>Feedback e avaliação: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>
                <a:latin typeface="Aptos" panose="020B0004020202020204" pitchFamily="34" charset="0"/>
              </a:rPr>
              <a:t>Recolher feedback regular de mentores e mentorandos para melhorar o programa de mentoria.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>
                <a:latin typeface="Aptos" panose="020B0004020202020204" pitchFamily="34" charset="0"/>
              </a:rPr>
              <a:t>Promover uma reflexão sobre desafios e dificuldades que surjam.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>
                <a:latin typeface="Aptos" panose="020B0004020202020204" pitchFamily="34" charset="0"/>
              </a:rPr>
              <a:t>Avaliar o impacto da mentoria no desempenho e bem-estar dos mentorandos.</a:t>
            </a:r>
          </a:p>
        </p:txBody>
      </p:sp>
      <p:pic>
        <p:nvPicPr>
          <p:cNvPr id="5" name="Imagem 4" descr="Uma imagem com texto, Gráficos, logótipo, Tipo de letra&#10;&#10;Descrição gerada automaticamente">
            <a:extLst>
              <a:ext uri="{FF2B5EF4-FFF2-40B4-BE49-F238E27FC236}">
                <a16:creationId xmlns:a16="http://schemas.microsoft.com/office/drawing/2014/main" id="{55D7FB89-F333-A45E-4C29-3E5080F4C96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88" t="10275" r="23554" b="19311"/>
          <a:stretch/>
        </p:blipFill>
        <p:spPr bwMode="auto">
          <a:xfrm>
            <a:off x="9708729" y="103773"/>
            <a:ext cx="1100517" cy="6120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467038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BB8B12-A0A2-170F-7AFD-7E231DFE41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Agrupar 2">
            <a:extLst>
              <a:ext uri="{FF2B5EF4-FFF2-40B4-BE49-F238E27FC236}">
                <a16:creationId xmlns:a16="http://schemas.microsoft.com/office/drawing/2014/main" id="{6190C28F-B5FB-EF5F-9B3C-80BD449F6679}"/>
              </a:ext>
            </a:extLst>
          </p:cNvPr>
          <p:cNvGrpSpPr/>
          <p:nvPr/>
        </p:nvGrpSpPr>
        <p:grpSpPr>
          <a:xfrm>
            <a:off x="1031080" y="1002330"/>
            <a:ext cx="9261235" cy="792752"/>
            <a:chOff x="1031080" y="1002330"/>
            <a:chExt cx="9261235" cy="792752"/>
          </a:xfrm>
        </p:grpSpPr>
        <p:sp>
          <p:nvSpPr>
            <p:cNvPr id="4" name="Rectangle 6">
              <a:extLst>
                <a:ext uri="{FF2B5EF4-FFF2-40B4-BE49-F238E27FC236}">
                  <a16:creationId xmlns:a16="http://schemas.microsoft.com/office/drawing/2014/main" id="{6C202CF2-F45D-CA2B-4E8F-89729A353F8A}"/>
                </a:ext>
              </a:extLst>
            </p:cNvPr>
            <p:cNvSpPr/>
            <p:nvPr/>
          </p:nvSpPr>
          <p:spPr>
            <a:xfrm>
              <a:off x="1031080" y="1002330"/>
              <a:ext cx="1652075" cy="553275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7" name="Title 1">
              <a:extLst>
                <a:ext uri="{FF2B5EF4-FFF2-40B4-BE49-F238E27FC236}">
                  <a16:creationId xmlns:a16="http://schemas.microsoft.com/office/drawing/2014/main" id="{503706D6-B527-D50A-EEC1-1B69BDCF34E9}"/>
                </a:ext>
              </a:extLst>
            </p:cNvPr>
            <p:cNvSpPr txBox="1">
              <a:spLocks/>
            </p:cNvSpPr>
            <p:nvPr/>
          </p:nvSpPr>
          <p:spPr>
            <a:xfrm>
              <a:off x="1304482" y="1002330"/>
              <a:ext cx="8987833" cy="792752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rm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Franklin Gothic Demi" panose="020B0703020102020204" pitchFamily="34" charset="0"/>
                  <a:ea typeface="+mj-ea"/>
                  <a:cs typeface="+mj-cs"/>
                </a:defRPr>
              </a:lvl1pPr>
            </a:lstStyle>
            <a:p>
              <a:pPr algn="l"/>
              <a:r>
                <a:rPr lang="en-US" sz="3600" i="0">
                  <a:effectLst/>
                  <a:latin typeface="Aptos Black" panose="020B0004020202020204" pitchFamily="34" charset="0"/>
                </a:rPr>
                <a:t>Importância da </a:t>
              </a:r>
              <a:r>
                <a:rPr lang="en-US" sz="3600" i="0" err="1">
                  <a:effectLst/>
                  <a:latin typeface="Aptos Black" panose="020B0004020202020204" pitchFamily="34" charset="0"/>
                </a:rPr>
                <a:t>monitorização</a:t>
              </a:r>
              <a:endParaRPr lang="en-US" sz="3600" i="0">
                <a:effectLst/>
                <a:latin typeface="Aptos Black" panose="020B0004020202020204" pitchFamily="34" charset="0"/>
              </a:endParaRPr>
            </a:p>
          </p:txBody>
        </p:sp>
      </p:grpSp>
      <p:sp>
        <p:nvSpPr>
          <p:cNvPr id="25" name="TextBox 20">
            <a:extLst>
              <a:ext uri="{FF2B5EF4-FFF2-40B4-BE49-F238E27FC236}">
                <a16:creationId xmlns:a16="http://schemas.microsoft.com/office/drawing/2014/main" id="{7BE13DC9-5CF2-6359-23D6-F61F0B27EADB}"/>
              </a:ext>
            </a:extLst>
          </p:cNvPr>
          <p:cNvSpPr txBox="1"/>
          <p:nvPr/>
        </p:nvSpPr>
        <p:spPr>
          <a:xfrm>
            <a:off x="934299" y="1985087"/>
            <a:ext cx="508555" cy="272878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marL="0" marR="0" lvl="0" indent="0" algn="ctr" defTabSz="914400" eaLnBrk="1" fontAlgn="auto" latinLnBrk="0" hangingPunct="1">
              <a:lnSpc>
                <a:spcPts val="2861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29BCF9EC-9BE9-8A21-0E2D-30B76C811CE4}"/>
              </a:ext>
            </a:extLst>
          </p:cNvPr>
          <p:cNvSpPr/>
          <p:nvPr/>
        </p:nvSpPr>
        <p:spPr>
          <a:xfrm flipV="1">
            <a:off x="11737992" y="-19014"/>
            <a:ext cx="55704" cy="687701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Rectangle 26">
            <a:extLst>
              <a:ext uri="{FF2B5EF4-FFF2-40B4-BE49-F238E27FC236}">
                <a16:creationId xmlns:a16="http://schemas.microsoft.com/office/drawing/2014/main" id="{65A63354-6C8F-A9DA-433F-BAB92830CA41}"/>
              </a:ext>
            </a:extLst>
          </p:cNvPr>
          <p:cNvSpPr/>
          <p:nvPr/>
        </p:nvSpPr>
        <p:spPr>
          <a:xfrm>
            <a:off x="10812211" y="75296"/>
            <a:ext cx="1304483" cy="1281695"/>
          </a:xfrm>
          <a:prstGeom prst="rect">
            <a:avLst/>
          </a:prstGeom>
          <a:blipFill dpi="0" rotWithShape="1">
            <a:blip r:embed="rId3"/>
            <a:srcRect/>
            <a:stretch>
              <a:fillRect l="-35000" t="-40000" r="-35000" b="-23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F58BAB4F-6634-3BAF-CDA9-F699A68E6BF1}"/>
              </a:ext>
            </a:extLst>
          </p:cNvPr>
          <p:cNvSpPr txBox="1"/>
          <p:nvPr/>
        </p:nvSpPr>
        <p:spPr>
          <a:xfrm>
            <a:off x="893941" y="1985087"/>
            <a:ext cx="10404119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>
                <a:solidFill>
                  <a:srgbClr val="FFC000"/>
                </a:solidFill>
                <a:latin typeface="Aptos Black" panose="020B0004020202020204" pitchFamily="34" charset="0"/>
              </a:rPr>
              <a:t>Assegurar a qualidade: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>
                <a:latin typeface="Aptos" panose="020B0004020202020204" pitchFamily="34" charset="0"/>
              </a:rPr>
              <a:t>Assegurar que os objetivos do programa de mentoria estão a ser alcançados.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>
                <a:latin typeface="Aptos" panose="020B0004020202020204" pitchFamily="34" charset="0"/>
              </a:rPr>
              <a:t>Manter a qualidade e a consistência das práticas de mentoria.</a:t>
            </a:r>
          </a:p>
          <a:p>
            <a:endParaRPr lang="pt-PT">
              <a:solidFill>
                <a:srgbClr val="FFC000"/>
              </a:solidFill>
              <a:latin typeface="Aptos Black" panose="020B0004020202020204" pitchFamily="34" charset="0"/>
            </a:endParaRPr>
          </a:p>
          <a:p>
            <a:r>
              <a:rPr lang="pt-PT">
                <a:solidFill>
                  <a:srgbClr val="FFC000"/>
                </a:solidFill>
                <a:latin typeface="Aptos Black" panose="020B0004020202020204" pitchFamily="34" charset="0"/>
              </a:rPr>
              <a:t>Desenvolvimento profissional: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>
                <a:latin typeface="Aptos" panose="020B0004020202020204" pitchFamily="34" charset="0"/>
              </a:rPr>
              <a:t>Identificar necessidades de formação adicional para mentores e mentorandos.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>
                <a:latin typeface="Aptos" panose="020B0004020202020204" pitchFamily="34" charset="0"/>
              </a:rPr>
              <a:t>Promover oportunidades de desenvolvimento profissional contínuo.</a:t>
            </a:r>
          </a:p>
          <a:p>
            <a:endParaRPr lang="pt-PT">
              <a:solidFill>
                <a:srgbClr val="FFC000"/>
              </a:solidFill>
              <a:latin typeface="Aptos Black" panose="020B0004020202020204" pitchFamily="34" charset="0"/>
            </a:endParaRPr>
          </a:p>
          <a:p>
            <a:r>
              <a:rPr lang="pt-PT">
                <a:solidFill>
                  <a:srgbClr val="FFC000"/>
                </a:solidFill>
                <a:latin typeface="Aptos Black" panose="020B0004020202020204" pitchFamily="34" charset="0"/>
              </a:rPr>
              <a:t>Fortalecer as relações: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>
                <a:latin typeface="Aptos" panose="020B0004020202020204" pitchFamily="34" charset="0"/>
              </a:rPr>
              <a:t>Fomentar um ambiente de confiança e colaboração entre mentores e mentorandos.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>
                <a:latin typeface="Aptos" panose="020B0004020202020204" pitchFamily="34" charset="0"/>
              </a:rPr>
              <a:t>Construir relações fortes e duradouras que beneficiem o meio prisional como um todo.</a:t>
            </a:r>
          </a:p>
        </p:txBody>
      </p:sp>
      <p:pic>
        <p:nvPicPr>
          <p:cNvPr id="5" name="Imagem 4" descr="Uma imagem com texto, Gráficos, logótipo, Tipo de letra&#10;&#10;Descrição gerada automaticamente">
            <a:extLst>
              <a:ext uri="{FF2B5EF4-FFF2-40B4-BE49-F238E27FC236}">
                <a16:creationId xmlns:a16="http://schemas.microsoft.com/office/drawing/2014/main" id="{ED8FB752-75F6-D622-A864-6DE1229862C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88" t="10275" r="23554" b="19311"/>
          <a:stretch/>
        </p:blipFill>
        <p:spPr bwMode="auto">
          <a:xfrm>
            <a:off x="9708729" y="103773"/>
            <a:ext cx="1100517" cy="6120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618775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3B9DCA-E9ED-3526-777F-9B414DC859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Agrupar 2">
            <a:extLst>
              <a:ext uri="{FF2B5EF4-FFF2-40B4-BE49-F238E27FC236}">
                <a16:creationId xmlns:a16="http://schemas.microsoft.com/office/drawing/2014/main" id="{47210DE1-A22D-F76E-75C0-3F062DFFD798}"/>
              </a:ext>
            </a:extLst>
          </p:cNvPr>
          <p:cNvGrpSpPr/>
          <p:nvPr/>
        </p:nvGrpSpPr>
        <p:grpSpPr>
          <a:xfrm>
            <a:off x="1031080" y="1002330"/>
            <a:ext cx="9261235" cy="792752"/>
            <a:chOff x="1031080" y="1002330"/>
            <a:chExt cx="9261235" cy="792752"/>
          </a:xfrm>
        </p:grpSpPr>
        <p:sp>
          <p:nvSpPr>
            <p:cNvPr id="4" name="Rectangle 6">
              <a:extLst>
                <a:ext uri="{FF2B5EF4-FFF2-40B4-BE49-F238E27FC236}">
                  <a16:creationId xmlns:a16="http://schemas.microsoft.com/office/drawing/2014/main" id="{5E28A24E-4ECE-2664-A9B8-2EE8D126AF03}"/>
                </a:ext>
              </a:extLst>
            </p:cNvPr>
            <p:cNvSpPr/>
            <p:nvPr/>
          </p:nvSpPr>
          <p:spPr>
            <a:xfrm>
              <a:off x="1031080" y="1002330"/>
              <a:ext cx="1652075" cy="553275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7" name="Title 1">
              <a:extLst>
                <a:ext uri="{FF2B5EF4-FFF2-40B4-BE49-F238E27FC236}">
                  <a16:creationId xmlns:a16="http://schemas.microsoft.com/office/drawing/2014/main" id="{3348CDB1-3FDB-E471-980C-9BD5F8622458}"/>
                </a:ext>
              </a:extLst>
            </p:cNvPr>
            <p:cNvSpPr txBox="1">
              <a:spLocks/>
            </p:cNvSpPr>
            <p:nvPr/>
          </p:nvSpPr>
          <p:spPr>
            <a:xfrm>
              <a:off x="1304482" y="1002330"/>
              <a:ext cx="8987833" cy="792752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rmAutofit fontScale="92500"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Franklin Gothic Demi" panose="020B0703020102020204" pitchFamily="34" charset="0"/>
                  <a:ea typeface="+mj-ea"/>
                  <a:cs typeface="+mj-cs"/>
                </a:defRPr>
              </a:lvl1pPr>
            </a:lstStyle>
            <a:p>
              <a:pPr algn="l"/>
              <a:r>
                <a:rPr lang="en-US" sz="3600" i="0">
                  <a:effectLst/>
                  <a:latin typeface="Aptos Black" panose="020B0004020202020204" pitchFamily="34" charset="0"/>
                </a:rPr>
                <a:t>Ferramentas para uma </a:t>
              </a:r>
              <a:r>
                <a:rPr lang="en-US" sz="3600" i="0" err="1">
                  <a:effectLst/>
                  <a:latin typeface="Aptos Black" panose="020B0004020202020204" pitchFamily="34" charset="0"/>
                </a:rPr>
                <a:t>monitorização</a:t>
              </a:r>
              <a:r>
                <a:rPr lang="en-US" sz="3600" i="0">
                  <a:effectLst/>
                  <a:latin typeface="Aptos Black" panose="020B0004020202020204" pitchFamily="34" charset="0"/>
                </a:rPr>
                <a:t> </a:t>
              </a:r>
              <a:r>
                <a:rPr lang="en-US" sz="3600" i="0" err="1">
                  <a:effectLst/>
                  <a:latin typeface="Aptos Black" panose="020B0004020202020204" pitchFamily="34" charset="0"/>
                </a:rPr>
                <a:t>eficaz</a:t>
              </a:r>
              <a:endParaRPr lang="en-US" sz="3600" i="0">
                <a:effectLst/>
                <a:latin typeface="Aptos Black" panose="020B0004020202020204" pitchFamily="34" charset="0"/>
              </a:endParaRPr>
            </a:p>
          </p:txBody>
        </p:sp>
      </p:grpSp>
      <p:sp>
        <p:nvSpPr>
          <p:cNvPr id="25" name="TextBox 20">
            <a:extLst>
              <a:ext uri="{FF2B5EF4-FFF2-40B4-BE49-F238E27FC236}">
                <a16:creationId xmlns:a16="http://schemas.microsoft.com/office/drawing/2014/main" id="{B66CBD41-BBD1-6894-F3BD-CF429ABCF1FB}"/>
              </a:ext>
            </a:extLst>
          </p:cNvPr>
          <p:cNvSpPr txBox="1"/>
          <p:nvPr/>
        </p:nvSpPr>
        <p:spPr>
          <a:xfrm>
            <a:off x="934299" y="1985087"/>
            <a:ext cx="508555" cy="272878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marL="0" marR="0" lvl="0" indent="0" algn="ctr" defTabSz="914400" eaLnBrk="1" fontAlgn="auto" latinLnBrk="0" hangingPunct="1">
              <a:lnSpc>
                <a:spcPts val="2861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D6AB3474-3021-E111-73A5-DFE2B3958246}"/>
              </a:ext>
            </a:extLst>
          </p:cNvPr>
          <p:cNvSpPr/>
          <p:nvPr/>
        </p:nvSpPr>
        <p:spPr>
          <a:xfrm flipV="1">
            <a:off x="11737992" y="-19014"/>
            <a:ext cx="55704" cy="687701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Rectangle 26">
            <a:extLst>
              <a:ext uri="{FF2B5EF4-FFF2-40B4-BE49-F238E27FC236}">
                <a16:creationId xmlns:a16="http://schemas.microsoft.com/office/drawing/2014/main" id="{CF4D0A54-D809-3C4B-1D00-E7ACF08B63FE}"/>
              </a:ext>
            </a:extLst>
          </p:cNvPr>
          <p:cNvSpPr/>
          <p:nvPr/>
        </p:nvSpPr>
        <p:spPr>
          <a:xfrm>
            <a:off x="10812211" y="75296"/>
            <a:ext cx="1304483" cy="1281695"/>
          </a:xfrm>
          <a:prstGeom prst="rect">
            <a:avLst/>
          </a:prstGeom>
          <a:blipFill dpi="0" rotWithShape="1">
            <a:blip r:embed="rId3"/>
            <a:srcRect/>
            <a:stretch>
              <a:fillRect l="-35000" t="-40000" r="-35000" b="-23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1A45DE94-E698-79AD-E3A5-FFC5181F4132}"/>
              </a:ext>
            </a:extLst>
          </p:cNvPr>
          <p:cNvGraphicFramePr/>
          <p:nvPr/>
        </p:nvGraphicFramePr>
        <p:xfrm>
          <a:off x="1362038" y="2213702"/>
          <a:ext cx="9467925" cy="3859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992271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0635DF-08D9-19E2-0EB2-354D8EB085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Agrupar 2">
            <a:extLst>
              <a:ext uri="{FF2B5EF4-FFF2-40B4-BE49-F238E27FC236}">
                <a16:creationId xmlns:a16="http://schemas.microsoft.com/office/drawing/2014/main" id="{891198FD-4E69-3E7C-33DF-0B09967A6A14}"/>
              </a:ext>
            </a:extLst>
          </p:cNvPr>
          <p:cNvGrpSpPr/>
          <p:nvPr/>
        </p:nvGrpSpPr>
        <p:grpSpPr>
          <a:xfrm>
            <a:off x="1031080" y="1002330"/>
            <a:ext cx="9261235" cy="792752"/>
            <a:chOff x="1031080" y="1002330"/>
            <a:chExt cx="9261235" cy="792752"/>
          </a:xfrm>
        </p:grpSpPr>
        <p:sp>
          <p:nvSpPr>
            <p:cNvPr id="4" name="Rectangle 6">
              <a:extLst>
                <a:ext uri="{FF2B5EF4-FFF2-40B4-BE49-F238E27FC236}">
                  <a16:creationId xmlns:a16="http://schemas.microsoft.com/office/drawing/2014/main" id="{F72BB9D1-6DBE-4318-90AB-5718A4DC55BB}"/>
                </a:ext>
              </a:extLst>
            </p:cNvPr>
            <p:cNvSpPr/>
            <p:nvPr/>
          </p:nvSpPr>
          <p:spPr>
            <a:xfrm>
              <a:off x="1031080" y="1002330"/>
              <a:ext cx="1652075" cy="553275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7" name="Title 1">
              <a:extLst>
                <a:ext uri="{FF2B5EF4-FFF2-40B4-BE49-F238E27FC236}">
                  <a16:creationId xmlns:a16="http://schemas.microsoft.com/office/drawing/2014/main" id="{A39F3BEC-DDD3-DB5E-617F-C95D79E0900F}"/>
                </a:ext>
              </a:extLst>
            </p:cNvPr>
            <p:cNvSpPr txBox="1">
              <a:spLocks/>
            </p:cNvSpPr>
            <p:nvPr/>
          </p:nvSpPr>
          <p:spPr>
            <a:xfrm>
              <a:off x="1304482" y="1002330"/>
              <a:ext cx="8987833" cy="792752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rm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Franklin Gothic Demi" panose="020B0703020102020204" pitchFamily="34" charset="0"/>
                  <a:ea typeface="+mj-ea"/>
                  <a:cs typeface="+mj-cs"/>
                </a:defRPr>
              </a:lvl1pPr>
            </a:lstStyle>
            <a:p>
              <a:pPr algn="l"/>
              <a:r>
                <a:rPr lang="en-US" sz="3600" i="0" dirty="0">
                  <a:effectLst/>
                  <a:latin typeface="Aptos Black" panose="020B0004020202020204" pitchFamily="34" charset="0"/>
                </a:rPr>
                <a:t>Atividade: Role-play</a:t>
              </a:r>
            </a:p>
          </p:txBody>
        </p:sp>
      </p:grpSp>
      <p:sp>
        <p:nvSpPr>
          <p:cNvPr id="25" name="TextBox 20">
            <a:extLst>
              <a:ext uri="{FF2B5EF4-FFF2-40B4-BE49-F238E27FC236}">
                <a16:creationId xmlns:a16="http://schemas.microsoft.com/office/drawing/2014/main" id="{63CD6CDA-E554-5BB8-383C-01BCD1B1C692}"/>
              </a:ext>
            </a:extLst>
          </p:cNvPr>
          <p:cNvSpPr txBox="1"/>
          <p:nvPr/>
        </p:nvSpPr>
        <p:spPr>
          <a:xfrm>
            <a:off x="934299" y="1985087"/>
            <a:ext cx="508555" cy="272878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marL="0" marR="0" lvl="0" indent="0" algn="ctr" defTabSz="914400" eaLnBrk="1" fontAlgn="auto" latinLnBrk="0" hangingPunct="1">
              <a:lnSpc>
                <a:spcPts val="2861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B03313D0-8135-23AB-552A-68F550882413}"/>
              </a:ext>
            </a:extLst>
          </p:cNvPr>
          <p:cNvSpPr/>
          <p:nvPr/>
        </p:nvSpPr>
        <p:spPr>
          <a:xfrm flipV="1">
            <a:off x="11737992" y="-19014"/>
            <a:ext cx="55704" cy="687701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Rectangle 26">
            <a:extLst>
              <a:ext uri="{FF2B5EF4-FFF2-40B4-BE49-F238E27FC236}">
                <a16:creationId xmlns:a16="http://schemas.microsoft.com/office/drawing/2014/main" id="{F3BAD0E5-5BF5-2B1B-670E-865348A7B4BA}"/>
              </a:ext>
            </a:extLst>
          </p:cNvPr>
          <p:cNvSpPr/>
          <p:nvPr/>
        </p:nvSpPr>
        <p:spPr>
          <a:xfrm>
            <a:off x="10812211" y="75296"/>
            <a:ext cx="1304483" cy="1281695"/>
          </a:xfrm>
          <a:prstGeom prst="rect">
            <a:avLst/>
          </a:prstGeom>
          <a:blipFill dpi="0" rotWithShape="1">
            <a:blip r:embed="rId3"/>
            <a:srcRect/>
            <a:stretch>
              <a:fillRect l="-35000" t="-40000" r="-35000" b="-23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8D36EED-2361-5102-D964-EB6756D700FA}"/>
              </a:ext>
            </a:extLst>
          </p:cNvPr>
          <p:cNvGrpSpPr/>
          <p:nvPr/>
        </p:nvGrpSpPr>
        <p:grpSpPr>
          <a:xfrm>
            <a:off x="4070239" y="2399353"/>
            <a:ext cx="3456317" cy="3456317"/>
            <a:chOff x="4146430" y="2410365"/>
            <a:chExt cx="3456317" cy="3456317"/>
          </a:xfrm>
        </p:grpSpPr>
        <p:pic>
          <p:nvPicPr>
            <p:cNvPr id="6" name="Graphic 5" descr="Boardroom with solid fill">
              <a:extLst>
                <a:ext uri="{FF2B5EF4-FFF2-40B4-BE49-F238E27FC236}">
                  <a16:creationId xmlns:a16="http://schemas.microsoft.com/office/drawing/2014/main" id="{CFEF95E3-1011-154A-644C-DDCA9C353A9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 l="50000"/>
            <a:stretch/>
          </p:blipFill>
          <p:spPr>
            <a:xfrm>
              <a:off x="5874589" y="2410365"/>
              <a:ext cx="1728158" cy="3456317"/>
            </a:xfrm>
            <a:prstGeom prst="rect">
              <a:avLst/>
            </a:prstGeom>
          </p:spPr>
        </p:pic>
        <p:pic>
          <p:nvPicPr>
            <p:cNvPr id="9" name="Graphic 8" descr="Boardroom with solid fill">
              <a:extLst>
                <a:ext uri="{FF2B5EF4-FFF2-40B4-BE49-F238E27FC236}">
                  <a16:creationId xmlns:a16="http://schemas.microsoft.com/office/drawing/2014/main" id="{0D4A81A2-CB22-B98B-9755-CDB7107524F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rcRect r="50000"/>
            <a:stretch/>
          </p:blipFill>
          <p:spPr>
            <a:xfrm>
              <a:off x="4146430" y="2410365"/>
              <a:ext cx="1728159" cy="345631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67642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4070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Agrupar 1">
            <a:extLst>
              <a:ext uri="{FF2B5EF4-FFF2-40B4-BE49-F238E27FC236}">
                <a16:creationId xmlns:a16="http://schemas.microsoft.com/office/drawing/2014/main" id="{43ABBFF1-B33F-FA65-0782-1EC5C5C68100}"/>
              </a:ext>
            </a:extLst>
          </p:cNvPr>
          <p:cNvGrpSpPr/>
          <p:nvPr/>
        </p:nvGrpSpPr>
        <p:grpSpPr>
          <a:xfrm>
            <a:off x="963586" y="2710944"/>
            <a:ext cx="8652659" cy="1470074"/>
            <a:chOff x="963586" y="2710944"/>
            <a:chExt cx="8652659" cy="1470074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93B4C44E-E615-1A2F-39D8-F69812F59A2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963586" y="3074705"/>
              <a:ext cx="792910" cy="1106313"/>
            </a:xfrm>
            <a:prstGeom prst="rect">
              <a:avLst/>
            </a:prstGeom>
          </p:spPr>
        </p:pic>
        <p:sp>
          <p:nvSpPr>
            <p:cNvPr id="17" name="Title 1">
              <a:extLst>
                <a:ext uri="{FF2B5EF4-FFF2-40B4-BE49-F238E27FC236}">
                  <a16:creationId xmlns:a16="http://schemas.microsoft.com/office/drawing/2014/main" id="{31662649-4807-39B2-8D1A-D2050E030FC3}"/>
                </a:ext>
              </a:extLst>
            </p:cNvPr>
            <p:cNvSpPr txBox="1">
              <a:spLocks/>
            </p:cNvSpPr>
            <p:nvPr/>
          </p:nvSpPr>
          <p:spPr>
            <a:xfrm>
              <a:off x="1451073" y="2710944"/>
              <a:ext cx="8165172" cy="1203622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rm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Franklin Gothic Demi" panose="020B0703020102020204" pitchFamily="34" charset="0"/>
                  <a:ea typeface="+mj-ea"/>
                  <a:cs typeface="+mj-cs"/>
                </a:defRPr>
              </a:lvl1pPr>
            </a:lstStyle>
            <a:p>
              <a:pPr algn="l"/>
              <a:r>
                <a:rPr lang="en-US" sz="3600" b="1" dirty="0" err="1">
                  <a:latin typeface="Aptos Black" panose="020B0004020202020204" pitchFamily="34" charset="0"/>
                </a:rPr>
                <a:t>Agradecemos</a:t>
              </a:r>
              <a:r>
                <a:rPr lang="en-US" sz="3600" b="1" dirty="0">
                  <a:latin typeface="Aptos Black" panose="020B0004020202020204" pitchFamily="34" charset="0"/>
                </a:rPr>
                <a:t> a </a:t>
              </a:r>
              <a:r>
                <a:rPr lang="en-US" sz="3600" b="1" dirty="0" err="1">
                  <a:latin typeface="Aptos Black" panose="020B0004020202020204" pitchFamily="34" charset="0"/>
                </a:rPr>
                <a:t>sua</a:t>
              </a:r>
              <a:r>
                <a:rPr lang="en-US" sz="3600" b="1" dirty="0">
                  <a:latin typeface="Aptos Black" panose="020B0004020202020204" pitchFamily="34" charset="0"/>
                </a:rPr>
                <a:t> </a:t>
              </a:r>
              <a:r>
                <a:rPr lang="en-US" sz="3600" b="1" dirty="0" err="1">
                  <a:latin typeface="Aptos Black" panose="020B0004020202020204" pitchFamily="34" charset="0"/>
                </a:rPr>
                <a:t>participação</a:t>
              </a:r>
              <a:r>
                <a:rPr lang="en-US" sz="3600" b="1" dirty="0">
                  <a:latin typeface="Aptos Black" panose="020B0004020202020204" pitchFamily="34" charset="0"/>
                </a:rPr>
                <a:t>!</a:t>
              </a:r>
              <a:endParaRPr lang="en-US" sz="3600" b="1" i="0" dirty="0">
                <a:effectLst/>
                <a:latin typeface="Aptos Black" panose="020B0004020202020204" pitchFamily="34" charset="0"/>
              </a:endParaRPr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4FE17787-94DD-24C2-71E7-7C58E5C10EBF}"/>
              </a:ext>
            </a:extLst>
          </p:cNvPr>
          <p:cNvSpPr/>
          <p:nvPr/>
        </p:nvSpPr>
        <p:spPr>
          <a:xfrm>
            <a:off x="0" y="239649"/>
            <a:ext cx="1219200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639FD96-DB31-E487-9BDC-3CFC597D9261}"/>
              </a:ext>
            </a:extLst>
          </p:cNvPr>
          <p:cNvSpPr/>
          <p:nvPr/>
        </p:nvSpPr>
        <p:spPr>
          <a:xfrm>
            <a:off x="10387186" y="840557"/>
            <a:ext cx="1626416" cy="1755897"/>
          </a:xfrm>
          <a:prstGeom prst="rect">
            <a:avLst/>
          </a:prstGeom>
          <a:blipFill dpi="0" rotWithShape="1">
            <a:blip r:embed="rId3"/>
            <a:srcRect/>
            <a:stretch>
              <a:fillRect l="-35000" t="-40000" r="-35000" b="-23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5" name="Agrupar 4">
            <a:extLst>
              <a:ext uri="{FF2B5EF4-FFF2-40B4-BE49-F238E27FC236}">
                <a16:creationId xmlns:a16="http://schemas.microsoft.com/office/drawing/2014/main" id="{E2166A37-E219-B33F-3FBD-040C0273FF44}"/>
              </a:ext>
            </a:extLst>
          </p:cNvPr>
          <p:cNvGrpSpPr/>
          <p:nvPr/>
        </p:nvGrpSpPr>
        <p:grpSpPr>
          <a:xfrm>
            <a:off x="1662712" y="5415033"/>
            <a:ext cx="8668569" cy="928310"/>
            <a:chOff x="1662712" y="5415033"/>
            <a:chExt cx="8668569" cy="928310"/>
          </a:xfrm>
        </p:grpSpPr>
        <p:pic>
          <p:nvPicPr>
            <p:cNvPr id="16" name="Εικόνα 8">
              <a:extLst>
                <a:ext uri="{FF2B5EF4-FFF2-40B4-BE49-F238E27FC236}">
                  <a16:creationId xmlns:a16="http://schemas.microsoft.com/office/drawing/2014/main" id="{29098376-3EB7-4BCD-BF97-3E63CDF96D7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62712" y="5596690"/>
              <a:ext cx="1906111" cy="399253"/>
            </a:xfrm>
            <a:prstGeom prst="rect">
              <a:avLst/>
            </a:prstGeom>
          </p:spPr>
        </p:pic>
        <p:grpSp>
          <p:nvGrpSpPr>
            <p:cNvPr id="3" name="Agrupar 2">
              <a:extLst>
                <a:ext uri="{FF2B5EF4-FFF2-40B4-BE49-F238E27FC236}">
                  <a16:creationId xmlns:a16="http://schemas.microsoft.com/office/drawing/2014/main" id="{35E8BF6B-B6C0-6DF3-E424-35DB42162579}"/>
                </a:ext>
              </a:extLst>
            </p:cNvPr>
            <p:cNvGrpSpPr/>
            <p:nvPr/>
          </p:nvGrpSpPr>
          <p:grpSpPr>
            <a:xfrm>
              <a:off x="3627584" y="5415033"/>
              <a:ext cx="6703697" cy="928310"/>
              <a:chOff x="3627584" y="5415033"/>
              <a:chExt cx="6703697" cy="928310"/>
            </a:xfrm>
          </p:grpSpPr>
          <p:pic>
            <p:nvPicPr>
              <p:cNvPr id="8" name="Picture 7">
                <a:extLst>
                  <a:ext uri="{FF2B5EF4-FFF2-40B4-BE49-F238E27FC236}">
                    <a16:creationId xmlns:a16="http://schemas.microsoft.com/office/drawing/2014/main" id="{4C08BE3D-8F8C-773C-CEEE-2B9FDB79DFD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654031" y="5442648"/>
                <a:ext cx="745901" cy="745221"/>
              </a:xfrm>
              <a:prstGeom prst="rect">
                <a:avLst/>
              </a:prstGeom>
            </p:spPr>
          </p:pic>
          <p:pic>
            <p:nvPicPr>
              <p:cNvPr id="4" name="Picture 3" descr="Text&#10;&#10;Description automatically generated">
                <a:extLst>
                  <a:ext uri="{FF2B5EF4-FFF2-40B4-BE49-F238E27FC236}">
                    <a16:creationId xmlns:a16="http://schemas.microsoft.com/office/drawing/2014/main" id="{4576D0B2-90D7-09E6-841B-CC7D3839EFB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424054" y="5564900"/>
                <a:ext cx="1052995" cy="441995"/>
              </a:xfrm>
              <a:prstGeom prst="rect">
                <a:avLst/>
              </a:prstGeom>
            </p:spPr>
          </p:pic>
          <p:pic>
            <p:nvPicPr>
              <p:cNvPr id="6" name="Picture 5" descr="Logo&#10;&#10;Description automatically generated">
                <a:extLst>
                  <a:ext uri="{FF2B5EF4-FFF2-40B4-BE49-F238E27FC236}">
                    <a16:creationId xmlns:a16="http://schemas.microsoft.com/office/drawing/2014/main" id="{10808821-948C-C404-8EED-1443220FAC4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576914" y="5415033"/>
                <a:ext cx="980054" cy="762265"/>
              </a:xfrm>
              <a:prstGeom prst="rect">
                <a:avLst/>
              </a:prstGeom>
            </p:spPr>
          </p:pic>
          <p:pic>
            <p:nvPicPr>
              <p:cNvPr id="15" name="Picture 14">
                <a:extLst>
                  <a:ext uri="{FF2B5EF4-FFF2-40B4-BE49-F238E27FC236}">
                    <a16:creationId xmlns:a16="http://schemas.microsoft.com/office/drawing/2014/main" id="{695D7846-8CAB-B097-FAD1-11D2210E97D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787542" y="5558565"/>
                <a:ext cx="651720" cy="651720"/>
              </a:xfrm>
              <a:prstGeom prst="rect">
                <a:avLst/>
              </a:prstGeom>
            </p:spPr>
          </p:pic>
          <p:pic>
            <p:nvPicPr>
              <p:cNvPr id="21" name="Picture 20">
                <a:extLst>
                  <a:ext uri="{FF2B5EF4-FFF2-40B4-BE49-F238E27FC236}">
                    <a16:creationId xmlns:a16="http://schemas.microsoft.com/office/drawing/2014/main" id="{EB604B68-E29D-E44C-FECA-5B1EE56645C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733950" y="5466733"/>
                <a:ext cx="876610" cy="876610"/>
              </a:xfrm>
              <a:prstGeom prst="rect">
                <a:avLst/>
              </a:prstGeom>
            </p:spPr>
          </p:pic>
          <p:pic>
            <p:nvPicPr>
              <p:cNvPr id="30" name="Picture 29">
                <a:extLst>
                  <a:ext uri="{FF2B5EF4-FFF2-40B4-BE49-F238E27FC236}">
                    <a16:creationId xmlns:a16="http://schemas.microsoft.com/office/drawing/2014/main" id="{16460FE5-289A-CCDF-121A-084EC7B1B34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627584" y="5473773"/>
                <a:ext cx="619488" cy="616735"/>
              </a:xfrm>
              <a:prstGeom prst="rect">
                <a:avLst/>
              </a:prstGeom>
            </p:spPr>
          </p:pic>
          <p:pic>
            <p:nvPicPr>
              <p:cNvPr id="32" name="Picture 31" descr="A picture containing text, clipart&#10;&#10;Description automatically generated">
                <a:extLst>
                  <a:ext uri="{FF2B5EF4-FFF2-40B4-BE49-F238E27FC236}">
                    <a16:creationId xmlns:a16="http://schemas.microsoft.com/office/drawing/2014/main" id="{6078CFD3-F795-D80C-792A-B6009C96AA6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616245" y="5588841"/>
                <a:ext cx="715036" cy="572598"/>
              </a:xfrm>
              <a:prstGeom prst="rect">
                <a:avLst/>
              </a:prstGeom>
            </p:spPr>
          </p:pic>
        </p:grpSp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7B144CC6-098F-5573-E1F4-C9651571446C}"/>
              </a:ext>
            </a:extLst>
          </p:cNvPr>
          <p:cNvSpPr/>
          <p:nvPr/>
        </p:nvSpPr>
        <p:spPr>
          <a:xfrm flipV="1">
            <a:off x="11867499" y="2880957"/>
            <a:ext cx="45719" cy="397704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67203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398</Words>
  <Application>Microsoft Office PowerPoint</Application>
  <PresentationFormat>Ευρεία οθόνη</PresentationFormat>
  <Paragraphs>67</Paragraphs>
  <Slides>9</Slides>
  <Notes>5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7" baseType="lpstr">
      <vt:lpstr>Aptos</vt:lpstr>
      <vt:lpstr>Aptos Black</vt:lpstr>
      <vt:lpstr>Arial</vt:lpstr>
      <vt:lpstr>Broadway</vt:lpstr>
      <vt:lpstr>Calibri</vt:lpstr>
      <vt:lpstr>Calibri Light</vt:lpstr>
      <vt:lpstr>Franklin Gothic Book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Dionisis Gkalantzis</dc:creator>
  <cp:lastModifiedBy>Dionisis Gkalantzis</cp:lastModifiedBy>
  <cp:revision>1</cp:revision>
  <dcterms:created xsi:type="dcterms:W3CDTF">2025-11-04T10:12:01Z</dcterms:created>
  <dcterms:modified xsi:type="dcterms:W3CDTF">2025-11-04T10:12:31Z</dcterms:modified>
</cp:coreProperties>
</file>