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71" r:id="rId7"/>
    <p:sldId id="311" r:id="rId8"/>
    <p:sldId id="310" r:id="rId9"/>
    <p:sldId id="268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395"/>
    <a:srgbClr val="EB7C69"/>
    <a:srgbClr val="688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61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ille Nielo" userId="283eec1c-bce5-4cff-a4c2-bed8ec776044" providerId="ADAL" clId="{6C7F967D-10EA-4092-8B76-6A1DF04A04D7}"/>
    <pc:docChg chg="custSel modSld sldOrd">
      <pc:chgData name="Sherille Nielo" userId="283eec1c-bce5-4cff-a4c2-bed8ec776044" providerId="ADAL" clId="{6C7F967D-10EA-4092-8B76-6A1DF04A04D7}" dt="2024-11-18T12:49:55.227" v="2" actId="27636"/>
      <pc:docMkLst>
        <pc:docMk/>
      </pc:docMkLst>
      <pc:sldChg chg="modSp mod">
        <pc:chgData name="Sherille Nielo" userId="283eec1c-bce5-4cff-a4c2-bed8ec776044" providerId="ADAL" clId="{6C7F967D-10EA-4092-8B76-6A1DF04A04D7}" dt="2024-11-18T12:49:55.227" v="2" actId="27636"/>
        <pc:sldMkLst>
          <pc:docMk/>
          <pc:sldMk cId="3654681661" sldId="271"/>
        </pc:sldMkLst>
        <pc:spChg chg="mod">
          <ac:chgData name="Sherille Nielo" userId="283eec1c-bce5-4cff-a4c2-bed8ec776044" providerId="ADAL" clId="{6C7F967D-10EA-4092-8B76-6A1DF04A04D7}" dt="2024-11-18T12:49:55.227" v="2" actId="27636"/>
          <ac:spMkLst>
            <pc:docMk/>
            <pc:sldMk cId="3654681661" sldId="271"/>
            <ac:spMk id="17" creationId="{31662649-4807-39B2-8D1A-D2050E030FC3}"/>
          </ac:spMkLst>
        </pc:spChg>
      </pc:sldChg>
      <pc:sldChg chg="ord">
        <pc:chgData name="Sherille Nielo" userId="283eec1c-bce5-4cff-a4c2-bed8ec776044" providerId="ADAL" clId="{6C7F967D-10EA-4092-8B76-6A1DF04A04D7}" dt="2024-11-18T12:36:55.399" v="1"/>
        <pc:sldMkLst>
          <pc:docMk/>
          <pc:sldMk cId="1876931356" sldId="31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DC8B-5A15-CD7A-0B7B-811892DFA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4D0BA-7B47-B570-70F8-C4842228F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F187A-A296-C762-126E-68D9C9BA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793FD-833F-591B-B12E-AE0FB0CC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035E5-555F-68C9-83F6-0D2D4243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135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1B483-154D-1A7D-8D9E-9469E61A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9EDCC-737E-1AAB-B2E3-104C734E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7E5D7-76D8-9D0E-7E87-EB7EAC81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C42FB-C192-CCB7-76A2-AF745DED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2E293-5B95-3597-8D76-AF47D7BC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8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783A0E-0B8D-941E-92CD-11CB93F44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DB2A1-D4E3-9129-A143-82B37ED27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2F5E8-05DC-F0CB-2D33-29D318BD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998F8-31F9-E2FB-12E0-8D4C21EC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6DDBB-D2A0-6E5E-1EBC-7C72C9D3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739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F2DA-9517-8E8E-B247-87F491C3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4F0FF-CCF9-2E42-E353-306605610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46A45-2FF0-10BA-2F6E-B737AEB8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F53BA-7F56-7DAC-7098-2825281E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59411-97F3-2C9B-CD0D-166ABB17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651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A2787-F9AF-B5C4-7930-00CF8200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F584B-B7DA-3655-805D-461A5C158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E4E9E-C739-FEEF-5A44-5BC96444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925B6-7541-DFB5-6870-5E73FF71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B5FA0-8149-6977-E154-FB13801D9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7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32E2-7B3F-6A76-BED8-CB062BAF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A5567-49C3-4AFA-1324-B653FA2B6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70125-45FF-860D-3795-3659857D2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4241A-2D00-6BFA-CEAE-D02BA130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78E8A-1F6D-3421-BC4B-FE4C5BB5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D9F74-B604-AED6-0A5C-AE38A088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420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3CBD-A9F7-E79C-6616-E7B6CC92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69A6A-3934-C074-3494-371D3E830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D45C4-9A51-45B4-5825-5E19D104A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248272-0182-AC4B-89F8-A179C2846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763BB-1426-D1C4-BCA5-993E16B67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A0DEB4-8CE3-B224-1859-F8FA230C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F65738-6A41-8940-DFFC-594524C9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E8286-749D-A6C3-4F85-ACE29B4D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51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591E-4D99-8245-E7D2-8C51ED36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E7C78-BAAE-2A26-106A-17DECA63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369396-45AD-7521-C8DA-BFF3040FF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63816-DD8A-06B0-866D-F6212E36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537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3AE9A-EE81-B7DF-1C67-EE143625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A8DFD9-7A74-2114-E070-FA34254D3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24A3A-DB05-F950-8207-171B0078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61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7D66E-A671-9690-F8A2-5DD02D335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BFFD8-32D3-E11F-A022-57E3A4C07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84EEA-D365-7737-2DB2-4FD78A711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1D875-C100-CA6A-9A1B-EE6BC954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A3DA0-2C88-1DE7-D0EF-6ECA7990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8994F-D964-4B24-B6DD-BE5B1E83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377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3F9C-C547-1849-7121-EF6EC5D7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0D3C91-2751-F538-7709-66E606F53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08F27-C9D5-9699-B6D5-5B6583446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8265A-D06C-0EC4-B78C-B60228A2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31DB2-5F21-8934-5D0A-A359EF72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09DB4-5B03-8D96-1E2B-C7B01A47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532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575AA-E4F9-CB67-051A-6456215D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Klik for at redigere mastertitlens stil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B8D4F-BAB7-1221-B049-9AC5C9C0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Klik for at redigere Master-tekststile</a:t>
            </a:r>
          </a:p>
          <a:p>
            <a:pPr lvl="1"/>
            <a:r>
              <a:rPr lang="en-US" dirty="0"/>
              <a:t>Andet niveau</a:t>
            </a:r>
          </a:p>
          <a:p>
            <a:pPr lvl="2"/>
            <a:r>
              <a:rPr lang="en-US" dirty="0"/>
              <a:t>Tredje niveau</a:t>
            </a:r>
          </a:p>
          <a:p>
            <a:pPr lvl="3"/>
            <a:r>
              <a:rPr lang="en-US" dirty="0"/>
              <a:t>Fjerde niveau</a:t>
            </a:r>
          </a:p>
          <a:p>
            <a:pPr lvl="4"/>
            <a:r>
              <a:rPr lang="en-US" dirty="0"/>
              <a:t>Femte niveau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3BF7A-A975-0297-5FDD-65A064ACA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6387A-7222-4937-82DE-07BA11F88A02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77B2F-5B4D-BDD4-1DF5-089682A2A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3735A-9CB5-FCA0-8F7C-C5214C0E7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925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f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f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B4C44E-E615-1A2F-39D8-F69812F59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3586" y="3074705"/>
            <a:ext cx="792910" cy="110631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2685969" y="2669563"/>
            <a:ext cx="6820062" cy="1203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effectLst/>
                <a:latin typeface="Calibri"/>
                <a:ea typeface="Calibri"/>
                <a:cs typeface="Times New Roman"/>
              </a:rPr>
              <a:t>Modul 4 </a:t>
            </a:r>
            <a:r>
              <a:rPr lang="en-US" sz="3600" b="1" dirty="0">
                <a:latin typeface="Calibri"/>
                <a:ea typeface="Calibri"/>
                <a:cs typeface="Times New Roman"/>
              </a:rPr>
              <a:t>- </a:t>
            </a:r>
            <a:r>
              <a:rPr lang="en-US" sz="3600" b="1" dirty="0">
                <a:effectLst/>
                <a:latin typeface="Calibri"/>
                <a:ea typeface="Calibri"/>
                <a:cs typeface="Times New Roman"/>
              </a:rPr>
              <a:t>Overvågning </a:t>
            </a:r>
            <a:r>
              <a:rPr lang="en-US" sz="3600" b="1" dirty="0">
                <a:latin typeface="Calibri"/>
                <a:ea typeface="Calibri"/>
                <a:cs typeface="Times New Roman"/>
              </a:rPr>
              <a:t>af mentorrelationer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E17787-94DD-24C2-71E7-7C58E5C10EBF}"/>
              </a:ext>
            </a:extLst>
          </p:cNvPr>
          <p:cNvSpPr/>
          <p:nvPr/>
        </p:nvSpPr>
        <p:spPr>
          <a:xfrm>
            <a:off x="0" y="232956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08BE3D-8F8C-773C-CEEE-2B9FDB79D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40" y="5442648"/>
            <a:ext cx="745901" cy="745221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576D0B2-90D7-09E6-841B-CC7D3839E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27" y="5564900"/>
            <a:ext cx="1052995" cy="44199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0808821-948C-C404-8EED-1443220FAC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54" y="5415033"/>
            <a:ext cx="980054" cy="7622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5D7846-8CAB-B097-FAD1-11D2210E9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656" y="5558565"/>
            <a:ext cx="651720" cy="6517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604B68-E29D-E44C-FECA-5B1EE56645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67" y="5466733"/>
            <a:ext cx="876610" cy="876610"/>
          </a:xfrm>
          <a:prstGeom prst="rect">
            <a:avLst/>
          </a:prstGeom>
        </p:spPr>
      </p:pic>
      <p:pic>
        <p:nvPicPr>
          <p:cNvPr id="16" name="Εικόνα 8">
            <a:extLst>
              <a:ext uri="{FF2B5EF4-FFF2-40B4-BE49-F238E27FC236}">
                <a16:creationId xmlns:a16="http://schemas.microsoft.com/office/drawing/2014/main" id="{29098376-3EB7-4BCD-BF97-3E63CDF96D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12" y="5596690"/>
            <a:ext cx="1906111" cy="39925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639FD96-DB31-E487-9BDC-3CFC597D9261}"/>
              </a:ext>
            </a:extLst>
          </p:cNvPr>
          <p:cNvSpPr/>
          <p:nvPr/>
        </p:nvSpPr>
        <p:spPr>
          <a:xfrm>
            <a:off x="362059" y="701867"/>
            <a:ext cx="1626416" cy="1755897"/>
          </a:xfrm>
          <a:prstGeom prst="rect">
            <a:avLst/>
          </a:prstGeom>
          <a:blipFill dpi="0" rotWithShape="1">
            <a:blip r:embed="rId9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6460FE5-289A-CCDF-121A-084EC7B1B3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84" y="5473773"/>
            <a:ext cx="619488" cy="616735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78CFD3-F795-D80C-792A-B6009C96AA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45" y="5588841"/>
            <a:ext cx="715036" cy="5725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11697169" y="1465605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094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215291" y="1263628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723632" y="847412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Isbryder: "Kort over mentorskabets rejse" </a:t>
            </a:r>
            <a:endParaRPr lang="ro-R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662" y="2582335"/>
            <a:ext cx="10339754" cy="3802311"/>
          </a:xfrm>
        </p:spPr>
        <p:txBody>
          <a:bodyPr>
            <a:normAutofit/>
          </a:bodyPr>
          <a:lstStyle/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Målsætning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sætte konteksten og opfordre deltagerne til at reflektere over deres mentorskabsoplevelser.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Nødvendige materialer:</a:t>
            </a:r>
          </a:p>
          <a:p>
            <a:pPr algn="l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Blankt papir, kuglepenne, farvede tuscher.</a:t>
            </a:r>
            <a:endParaRPr lang="en-US" sz="1800" b="0" i="0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3544349" y="1736983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640996" y="2899973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91"/>
            <a:ext cx="1627773" cy="175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93E533-AFAA-5041-A750-AE94F1518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522" y="194105"/>
            <a:ext cx="415058" cy="415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CFE5A2-EB73-1947-EE70-9526792DF78B}"/>
              </a:ext>
            </a:extLst>
          </p:cNvPr>
          <p:cNvSpPr txBox="1"/>
          <p:nvPr/>
        </p:nvSpPr>
        <p:spPr>
          <a:xfrm>
            <a:off x="10561685" y="311551"/>
            <a:ext cx="12371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minutter</a:t>
            </a:r>
            <a:endParaRPr lang="ro-RO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0BEEEE-329F-0258-E10D-4B3EA17B7D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02" y="3774920"/>
            <a:ext cx="429215" cy="382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545B13-04A8-4B86-183B-6067D61F06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9817" flipH="1">
            <a:off x="1027999" y="2925971"/>
            <a:ext cx="372455" cy="36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E940A2-14CA-2930-72BB-2D725472C2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47" y="3754257"/>
            <a:ext cx="4389839" cy="310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369A493-EB77-939F-556F-F26E0DB10147}"/>
              </a:ext>
            </a:extLst>
          </p:cNvPr>
          <p:cNvSpPr/>
          <p:nvPr/>
        </p:nvSpPr>
        <p:spPr>
          <a:xfrm>
            <a:off x="706278" y="3697662"/>
            <a:ext cx="2528640" cy="3236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2058843" y="739025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774371" y="34826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Hovedaktivitet: "Værktøjskasse til effektivt mentorskab" 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rot="16200000" flipV="1">
            <a:off x="5988136" y="-633754"/>
            <a:ext cx="45719" cy="8261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300" y="5202990"/>
            <a:ext cx="1534332" cy="16550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23088C-1AF2-FA20-7A2B-0844156D860D}"/>
              </a:ext>
            </a:extLst>
          </p:cNvPr>
          <p:cNvSpPr txBox="1"/>
          <p:nvPr/>
        </p:nvSpPr>
        <p:spPr>
          <a:xfrm>
            <a:off x="10790244" y="100422"/>
            <a:ext cx="1649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minutter</a:t>
            </a:r>
            <a:endParaRPr lang="ro-R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530F33-F883-77DC-63DD-3CA9383DA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82" y="32739"/>
            <a:ext cx="415058" cy="415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26B5DC-1F97-FFDA-D1B1-1C7DEED74424}"/>
              </a:ext>
            </a:extLst>
          </p:cNvPr>
          <p:cNvSpPr txBox="1"/>
          <p:nvPr/>
        </p:nvSpPr>
        <p:spPr>
          <a:xfrm>
            <a:off x="891041" y="1983425"/>
            <a:ext cx="453737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Målsætning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give praktiske værktøjer og teknikker til at overvåge fremskridt, overvinde udfordringer og håndtere forhindringer.</a:t>
            </a:r>
            <a:endParaRPr lang="ro-RO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B96926-0357-8237-F7BB-298BC85861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9817" flipH="1">
            <a:off x="771842" y="1909096"/>
            <a:ext cx="372455" cy="367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253BF05-8A13-1DAA-AFC0-28BC43277532}"/>
              </a:ext>
            </a:extLst>
          </p:cNvPr>
          <p:cNvSpPr txBox="1"/>
          <p:nvPr/>
        </p:nvSpPr>
        <p:spPr>
          <a:xfrm>
            <a:off x="6502031" y="1983425"/>
            <a:ext cx="46612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Nødvendige materialer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Handouts med overvågningsskabeloner, udfordringsscenarier, teknikkort, whiteboard, tuscher</a:t>
            </a:r>
            <a:endParaRPr lang="ro-RO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04D4D1-D37D-1175-0878-82EBB6E19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42" y="1896446"/>
            <a:ext cx="429215" cy="3822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1DB9E19-89D8-48E2-8356-BAB525478907}"/>
              </a:ext>
            </a:extLst>
          </p:cNvPr>
          <p:cNvSpPr txBox="1"/>
          <p:nvPr/>
        </p:nvSpPr>
        <p:spPr>
          <a:xfrm>
            <a:off x="706278" y="3652856"/>
            <a:ext cx="62206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Overvågning af fremskridt:</a:t>
            </a:r>
            <a:endParaRPr lang="ro-R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6D69824-EFD3-B48A-A5DF-F36B67E8EF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120" y="3681230"/>
            <a:ext cx="270179" cy="2701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695E459-7D9B-8DA5-014F-0FA3765B81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10" y="3859468"/>
            <a:ext cx="913411" cy="91341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6859863-5A0B-CC0A-B144-F1936255783C}"/>
              </a:ext>
            </a:extLst>
          </p:cNvPr>
          <p:cNvSpPr txBox="1"/>
          <p:nvPr/>
        </p:nvSpPr>
        <p:spPr>
          <a:xfrm>
            <a:off x="10710085" y="3640890"/>
            <a:ext cx="1267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minutter</a:t>
            </a:r>
            <a:endParaRPr lang="ro-RO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448409A-7203-6DC5-F2CF-4803A464FC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47" y="4001494"/>
            <a:ext cx="4344527" cy="27313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A4C3DD2-2A3A-8E84-5B0C-F40A1579E4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516">
            <a:off x="3484232" y="4048334"/>
            <a:ext cx="428231" cy="42823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57C17C2-6317-1C3F-431A-CDDD3322F62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88" y="6082463"/>
            <a:ext cx="1267691" cy="6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8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484232" y="764195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774371" y="34826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Opsamlingsaktivitet: "Forpligtelsescirkel" 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4251398" y="1212299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1" y="11794"/>
            <a:ext cx="1534332" cy="1655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530F33-F883-77DC-63DD-3CA9383DA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163" y="32739"/>
            <a:ext cx="348175" cy="3481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26B5DC-1F97-FFDA-D1B1-1C7DEED74424}"/>
              </a:ext>
            </a:extLst>
          </p:cNvPr>
          <p:cNvSpPr txBox="1"/>
          <p:nvPr/>
        </p:nvSpPr>
        <p:spPr>
          <a:xfrm>
            <a:off x="822548" y="2312345"/>
            <a:ext cx="45373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Målsætning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forstærke læringen og skabe ansvarlighed for at anvende workshoppens indhold.</a:t>
            </a:r>
            <a:endParaRPr lang="ro-RO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B96926-0357-8237-F7BB-298BC85861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9817" flipH="1">
            <a:off x="771842" y="2203564"/>
            <a:ext cx="372455" cy="36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5F9C83-7832-FEBE-70EC-790C3DE448AD}"/>
              </a:ext>
            </a:extLst>
          </p:cNvPr>
          <p:cNvSpPr txBox="1"/>
          <p:nvPr/>
        </p:nvSpPr>
        <p:spPr>
          <a:xfrm>
            <a:off x="10889777" y="55602"/>
            <a:ext cx="1283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minutter</a:t>
            </a:r>
            <a:endParaRPr lang="ro-RO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D9513F-5D9C-6C3A-EC22-215F1D78E5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92" y="3392660"/>
            <a:ext cx="1133522" cy="7543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C22EA0-5F8A-3844-D168-646B44F5D8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02" y="1955342"/>
            <a:ext cx="3692086" cy="366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C56FD7C-A7A7-D94E-C8E7-8B42E370A47A}"/>
              </a:ext>
            </a:extLst>
          </p:cNvPr>
          <p:cNvSpPr txBox="1"/>
          <p:nvPr/>
        </p:nvSpPr>
        <p:spPr>
          <a:xfrm>
            <a:off x="822548" y="351188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Denne aktivitet styrker læringen, fremmer en følelse af engagement og afslutter workshoppen på en positiv og proaktiv måde.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87693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4831680" y="779564"/>
            <a:ext cx="2528640" cy="3236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rot="16200000" flipV="1">
            <a:off x="5784936" y="2137555"/>
            <a:ext cx="45719" cy="8261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1" y="129623"/>
            <a:ext cx="1534332" cy="1655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530F33-F883-77DC-63DD-3CA9383DA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120" y="32739"/>
            <a:ext cx="342620" cy="342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E4D5C6-F940-2259-28C2-C4B1EF0C0ECC}"/>
              </a:ext>
            </a:extLst>
          </p:cNvPr>
          <p:cNvSpPr txBox="1"/>
          <p:nvPr/>
        </p:nvSpPr>
        <p:spPr>
          <a:xfrm>
            <a:off x="3048000" y="76223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At overvinde udfordringer </a:t>
            </a:r>
            <a:endParaRPr lang="ro-RO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C9DCC-F92F-BCE3-6F6F-58B332DB4A6A}"/>
              </a:ext>
            </a:extLst>
          </p:cNvPr>
          <p:cNvSpPr txBox="1"/>
          <p:nvPr/>
        </p:nvSpPr>
        <p:spPr>
          <a:xfrm>
            <a:off x="10803740" y="50757"/>
            <a:ext cx="1246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minutter</a:t>
            </a:r>
            <a:endParaRPr lang="ro-RO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25DDB6-DBE3-F2B4-6B76-0E23758BE0B3}"/>
              </a:ext>
            </a:extLst>
          </p:cNvPr>
          <p:cNvSpPr txBox="1"/>
          <p:nvPr/>
        </p:nvSpPr>
        <p:spPr>
          <a:xfrm>
            <a:off x="738910" y="2054384"/>
            <a:ext cx="9722210" cy="1103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Formål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Denne aktivitet udstyrer deltagerne med praktiske værktøjer og teknikker og opfordrer til samarbejde og anvendelse i den virkelige verden.</a:t>
            </a:r>
            <a:endParaRPr lang="ro-R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918034E-C40A-034D-7E13-124ADC9AD6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9817" flipH="1">
            <a:off x="415976" y="1964502"/>
            <a:ext cx="372455" cy="367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78C63C-3070-1E65-66A2-AD3F031C9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2" y="3140572"/>
            <a:ext cx="8282409" cy="31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4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B4C44E-E615-1A2F-39D8-F69812F59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3586" y="3074705"/>
            <a:ext cx="792910" cy="110631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451073" y="2710944"/>
            <a:ext cx="8165172" cy="1203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Franklin Gothic Book" panose="020B0503020102020204" pitchFamily="34" charset="0"/>
              </a:rPr>
              <a:t>Tak!</a:t>
            </a:r>
            <a:endParaRPr lang="en-US" sz="3600" b="0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E17787-94DD-24C2-71E7-7C58E5C10EBF}"/>
              </a:ext>
            </a:extLst>
          </p:cNvPr>
          <p:cNvSpPr/>
          <p:nvPr/>
        </p:nvSpPr>
        <p:spPr>
          <a:xfrm>
            <a:off x="0" y="239649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08BE3D-8F8C-773C-CEEE-2B9FDB79D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40" y="5442648"/>
            <a:ext cx="745901" cy="745221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576D0B2-90D7-09E6-841B-CC7D3839E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27" y="5564900"/>
            <a:ext cx="1052995" cy="44199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0808821-948C-C404-8EED-1443220FAC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54" y="5415033"/>
            <a:ext cx="980054" cy="7622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5D7846-8CAB-B097-FAD1-11D2210E9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656" y="5558565"/>
            <a:ext cx="651720" cy="6517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604B68-E29D-E44C-FECA-5B1EE56645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67" y="5466733"/>
            <a:ext cx="876610" cy="876610"/>
          </a:xfrm>
          <a:prstGeom prst="rect">
            <a:avLst/>
          </a:prstGeom>
        </p:spPr>
      </p:pic>
      <p:pic>
        <p:nvPicPr>
          <p:cNvPr id="16" name="Εικόνα 8">
            <a:extLst>
              <a:ext uri="{FF2B5EF4-FFF2-40B4-BE49-F238E27FC236}">
                <a16:creationId xmlns:a16="http://schemas.microsoft.com/office/drawing/2014/main" id="{29098376-3EB7-4BCD-BF97-3E63CDF96D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12" y="5596690"/>
            <a:ext cx="1906111" cy="39925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639FD96-DB31-E487-9BDC-3CFC597D9261}"/>
              </a:ext>
            </a:extLst>
          </p:cNvPr>
          <p:cNvSpPr/>
          <p:nvPr/>
        </p:nvSpPr>
        <p:spPr>
          <a:xfrm>
            <a:off x="10387186" y="840557"/>
            <a:ext cx="1626416" cy="1755897"/>
          </a:xfrm>
          <a:prstGeom prst="rect">
            <a:avLst/>
          </a:prstGeom>
          <a:blipFill dpi="0" rotWithShape="1">
            <a:blip r:embed="rId9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6460FE5-289A-CCDF-121A-084EC7B1B3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84" y="5473773"/>
            <a:ext cx="619488" cy="616735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78CFD3-F795-D80C-792A-B6009C96AA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45" y="5588841"/>
            <a:ext cx="715036" cy="5725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11867499" y="2880957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203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13fdc3-0444-4f55-897d-bd2b52edf2ee" xsi:nil="true"/>
    <lcf76f155ced4ddcb4097134ff3c332f xmlns="0bd02c47-7657-498f-a2be-d7ff3ac0367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96D730E271E8F4DA956E400259CAAFD" ma:contentTypeVersion="15" ma:contentTypeDescription="Opret et nyt dokument." ma:contentTypeScope="" ma:versionID="2777ec094e9b6c1f51349f49d76123bc">
  <xsd:schema xmlns:xsd="http://www.w3.org/2001/XMLSchema" xmlns:xs="http://www.w3.org/2001/XMLSchema" xmlns:p="http://schemas.microsoft.com/office/2006/metadata/properties" xmlns:ns2="0bd02c47-7657-498f-a2be-d7ff3ac03674" xmlns:ns3="ad13fdc3-0444-4f55-897d-bd2b52edf2ee" targetNamespace="http://schemas.microsoft.com/office/2006/metadata/properties" ma:root="true" ma:fieldsID="5791e6b359f1a1763e99ef67af40a47d" ns2:_="" ns3:_="">
    <xsd:import namespace="0bd02c47-7657-498f-a2be-d7ff3ac03674"/>
    <xsd:import namespace="ad13fdc3-0444-4f55-897d-bd2b52edf2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d02c47-7657-498f-a2be-d7ff3ac036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bdb98f44-1da0-42b7-b2c7-4323d9932b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3fdc3-0444-4f55-897d-bd2b52edf2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e6bf9a5-81d3-41b9-baf5-d91bd5b25a3b}" ma:internalName="TaxCatchAll" ma:showField="CatchAllData" ma:web="ad13fdc3-0444-4f55-897d-bd2b52edf2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9C600D-B2AE-45F3-AD43-5BD804EA7C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4FA9FC-EBB5-4E3F-B35E-D608AF80AB06}">
  <ds:schemaRefs>
    <ds:schemaRef ds:uri="http://purl.org/dc/elements/1.1/"/>
    <ds:schemaRef ds:uri="http://www.w3.org/XML/1998/namespace"/>
    <ds:schemaRef ds:uri="0bd02c47-7657-498f-a2be-d7ff3ac03674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d13fdc3-0444-4f55-897d-bd2b52edf2e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5D54DA3-7751-4F42-B51B-B30C8F7413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d02c47-7657-498f-a2be-d7ff3ac03674"/>
    <ds:schemaRef ds:uri="ad13fdc3-0444-4f55-897d-bd2b52edf2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2673</TotalTime>
  <Words>171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Franklin Gothic Book</vt:lpstr>
      <vt:lpstr>Franklin Gothic Demi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Dionysia Toufexi</dc:creator>
  <cp:keywords>, docId:F2E470509B56D9A798563EA12F263314</cp:keywords>
  <cp:lastModifiedBy>Sherille Nielo</cp:lastModifiedBy>
  <cp:revision>79</cp:revision>
  <dcterms:created xsi:type="dcterms:W3CDTF">2023-01-05T08:33:01Z</dcterms:created>
  <dcterms:modified xsi:type="dcterms:W3CDTF">2024-11-18T12:50:06Z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0x010100F96D730E271E8F4DA956E400259CAAFD</vt:lpwstr>
  </property>
  <property fmtid="{D5CDD505-2E9C-101B-9397-08002B2CF9AE}" pid="3" name="MediaServiceImageTags">
    <vt:lpwstr/>
  </property>
</Properties>
</file>