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6" r:id="rId6"/>
    <p:sldId id="265" r:id="rId7"/>
    <p:sldId id="271" r:id="rId8"/>
    <p:sldId id="267" r:id="rId9"/>
    <p:sldId id="294" r:id="rId10"/>
    <p:sldId id="305" r:id="rId11"/>
    <p:sldId id="306" r:id="rId12"/>
    <p:sldId id="315" r:id="rId13"/>
    <p:sldId id="307" r:id="rId14"/>
    <p:sldId id="308" r:id="rId15"/>
    <p:sldId id="309" r:id="rId16"/>
    <p:sldId id="293" r:id="rId17"/>
    <p:sldId id="301" r:id="rId18"/>
    <p:sldId id="284" r:id="rId19"/>
    <p:sldId id="313" r:id="rId20"/>
    <p:sldId id="312" r:id="rId21"/>
    <p:sldId id="303" r:id="rId22"/>
    <p:sldId id="287" r:id="rId23"/>
    <p:sldId id="268"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395"/>
    <a:srgbClr val="EB7C69"/>
    <a:srgbClr val="688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8576B-2568-4007-A2D1-C51717A862CE}" v="38" dt="2024-11-15T13:20:01.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1" autoAdjust="0"/>
  </p:normalViewPr>
  <p:slideViewPr>
    <p:cSldViewPr snapToGrid="0">
      <p:cViewPr varScale="1">
        <p:scale>
          <a:sx n="60" d="100"/>
          <a:sy n="60" d="100"/>
        </p:scale>
        <p:origin x="78"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ille Nielo" userId="283eec1c-bce5-4cff-a4c2-bed8ec776044" providerId="ADAL" clId="{0288576B-2568-4007-A2D1-C51717A862CE}"/>
    <pc:docChg chg="modSld">
      <pc:chgData name="Sherille Nielo" userId="283eec1c-bce5-4cff-a4c2-bed8ec776044" providerId="ADAL" clId="{0288576B-2568-4007-A2D1-C51717A862CE}" dt="2024-11-18T09:27:26.036" v="39" actId="1035"/>
      <pc:docMkLst>
        <pc:docMk/>
      </pc:docMkLst>
      <pc:sldChg chg="modSp mod">
        <pc:chgData name="Sherille Nielo" userId="283eec1c-bce5-4cff-a4c2-bed8ec776044" providerId="ADAL" clId="{0288576B-2568-4007-A2D1-C51717A862CE}" dt="2024-11-18T09:27:26.036" v="39" actId="1035"/>
        <pc:sldMkLst>
          <pc:docMk/>
          <pc:sldMk cId="2040851997" sldId="293"/>
        </pc:sldMkLst>
        <pc:spChg chg="mod">
          <ac:chgData name="Sherille Nielo" userId="283eec1c-bce5-4cff-a4c2-bed8ec776044" providerId="ADAL" clId="{0288576B-2568-4007-A2D1-C51717A862CE}" dt="2024-11-18T09:27:26.036" v="39" actId="1035"/>
          <ac:spMkLst>
            <pc:docMk/>
            <pc:sldMk cId="2040851997" sldId="293"/>
            <ac:spMk id="10" creationId="{99C7ADA1-3A18-EF51-065D-DE3EFAC22FC1}"/>
          </ac:spMkLst>
        </pc:spChg>
      </pc:sldChg>
      <pc:sldChg chg="modSp">
        <pc:chgData name="Sherille Nielo" userId="283eec1c-bce5-4cff-a4c2-bed8ec776044" providerId="ADAL" clId="{0288576B-2568-4007-A2D1-C51717A862CE}" dt="2024-11-15T13:20:01.551" v="37" actId="20577"/>
        <pc:sldMkLst>
          <pc:docMk/>
          <pc:sldMk cId="1811464038" sldId="307"/>
        </pc:sldMkLst>
        <pc:graphicFrameChg chg="mod">
          <ac:chgData name="Sherille Nielo" userId="283eec1c-bce5-4cff-a4c2-bed8ec776044" providerId="ADAL" clId="{0288576B-2568-4007-A2D1-C51717A862CE}" dt="2024-11-15T13:20:01.551" v="37" actId="20577"/>
          <ac:graphicFrameMkLst>
            <pc:docMk/>
            <pc:sldMk cId="1811464038" sldId="307"/>
            <ac:graphicFrameMk id="19" creationId="{CD4E958B-687E-CB0E-523E-3DFF31C0056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569A0-4F04-4C0A-A6CF-EB02B196918D}"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pt-PT"/>
        </a:p>
      </dgm:t>
    </dgm:pt>
    <dgm:pt modelId="{38CA0739-3101-41F8-86B4-ACEDF1DB32D3}">
      <dgm:prSet phldrT="[Texto]" custT="1"/>
      <dgm:spPr/>
      <dgm:t>
        <a:bodyPr/>
        <a:lstStyle/>
        <a:p>
          <a:pPr rtl="0"/>
          <a:r>
            <a:rPr lang="en-GB" sz="1600" b="1" u="none" dirty="0">
              <a:latin typeface="Franklin Gothic Book" panose="020B0503020102020204" pitchFamily="34" charset="0"/>
              <a:ea typeface="Calibri"/>
              <a:cs typeface="Calibri"/>
            </a:rPr>
            <a:t>Matchningsprocessen</a:t>
          </a:r>
        </a:p>
      </dgm:t>
    </dgm:pt>
    <dgm:pt modelId="{6D480BBA-B338-453C-948B-1312B52FD3EA}" type="parTrans" cxnId="{0403A37A-2F3E-4BF2-A4F4-715E0E19CF64}">
      <dgm:prSet/>
      <dgm:spPr/>
      <dgm:t>
        <a:bodyPr/>
        <a:lstStyle/>
        <a:p>
          <a:endParaRPr lang="pt-PT"/>
        </a:p>
      </dgm:t>
    </dgm:pt>
    <dgm:pt modelId="{4D004ACE-B07B-429D-8D75-DC04B1562473}" type="sibTrans" cxnId="{0403A37A-2F3E-4BF2-A4F4-715E0E19CF64}">
      <dgm:prSet/>
      <dgm:spPr/>
      <dgm:t>
        <a:bodyPr/>
        <a:lstStyle/>
        <a:p>
          <a:endParaRPr lang="pt-PT"/>
        </a:p>
      </dgm:t>
    </dgm:pt>
    <dgm:pt modelId="{CFE34C69-1908-46BD-8587-7F10160992E6}">
      <dgm:prSet phldrT="[Texto]" custT="1"/>
      <dgm:spPr/>
      <dgm:t>
        <a:bodyPr/>
        <a:lstStyle/>
        <a:p>
          <a:r>
            <a:rPr lang="en-GB" sz="1600" b="1" u="none" dirty="0">
              <a:latin typeface="Franklin Gothic Book" panose="020B0503020102020204" pitchFamily="34" charset="0"/>
              <a:ea typeface="Calibri"/>
              <a:cs typeface="Calibri"/>
            </a:rPr>
            <a:t>Individuelle karakteristika</a:t>
          </a:r>
        </a:p>
      </dgm:t>
    </dgm:pt>
    <dgm:pt modelId="{1F693BA8-6429-471C-B363-884FD7CC2ABE}" type="parTrans" cxnId="{4EF2B6BB-2ECC-402A-8C80-A48B430362A8}">
      <dgm:prSet/>
      <dgm:spPr/>
      <dgm:t>
        <a:bodyPr/>
        <a:lstStyle/>
        <a:p>
          <a:endParaRPr lang="pt-PT"/>
        </a:p>
      </dgm:t>
    </dgm:pt>
    <dgm:pt modelId="{51C71705-A15C-4CA5-9285-4AFF54B51B0B}" type="sibTrans" cxnId="{4EF2B6BB-2ECC-402A-8C80-A48B430362A8}">
      <dgm:prSet/>
      <dgm:spPr/>
      <dgm:t>
        <a:bodyPr/>
        <a:lstStyle/>
        <a:p>
          <a:endParaRPr lang="pt-PT"/>
        </a:p>
      </dgm:t>
    </dgm:pt>
    <dgm:pt modelId="{EA593F2C-AD44-459E-B045-310C04B8E5E7}">
      <dgm:prSet phldr="0" custT="1"/>
      <dgm:spPr/>
      <dgm:t>
        <a:bodyPr/>
        <a:lstStyle/>
        <a:p>
          <a:pPr rtl="0"/>
          <a:r>
            <a:rPr lang="en-GB" sz="1600" u="none" dirty="0">
              <a:latin typeface="Franklin Gothic Book" panose="020B0503020102020204" pitchFamily="34" charset="0"/>
              <a:ea typeface="Calibri"/>
              <a:cs typeface="Calibri"/>
            </a:rPr>
            <a:t>Hvordan skabes kampe? </a:t>
          </a:r>
        </a:p>
      </dgm:t>
    </dgm:pt>
    <dgm:pt modelId="{4500C32D-7C48-4F88-B850-B0EAF08C3768}" type="parTrans" cxnId="{732D8C10-5A79-4567-A30F-783C8EAC8A45}">
      <dgm:prSet/>
      <dgm:spPr/>
      <dgm:t>
        <a:bodyPr/>
        <a:lstStyle/>
        <a:p>
          <a:endParaRPr lang="en-GB"/>
        </a:p>
      </dgm:t>
    </dgm:pt>
    <dgm:pt modelId="{F4BEEE89-DDD1-42C8-B06E-BDEB19F94FBC}" type="sibTrans" cxnId="{732D8C10-5A79-4567-A30F-783C8EAC8A45}">
      <dgm:prSet/>
      <dgm:spPr/>
      <dgm:t>
        <a:bodyPr/>
        <a:lstStyle/>
        <a:p>
          <a:endParaRPr lang="en-GB"/>
        </a:p>
      </dgm:t>
    </dgm:pt>
    <dgm:pt modelId="{41DF396E-361C-4669-91D3-E13C625248D9}">
      <dgm:prSet phldr="0" custT="1"/>
      <dgm:spPr/>
      <dgm:t>
        <a:bodyPr/>
        <a:lstStyle/>
        <a:p>
          <a:pPr rtl="0"/>
          <a:r>
            <a:rPr lang="en-GB" sz="1600" u="none" dirty="0">
              <a:latin typeface="Franklin Gothic Book" panose="020B0503020102020204" pitchFamily="34" charset="0"/>
              <a:ea typeface="Calibri"/>
              <a:cs typeface="Calibri"/>
            </a:rPr>
            <a:t>Hvilke individuelle egenskaber matches på?</a:t>
          </a:r>
          <a:endParaRPr lang="pt-PT" sz="1600" u="none" dirty="0">
            <a:latin typeface="Franklin Gothic Book" panose="020B0503020102020204" pitchFamily="34" charset="0"/>
            <a:ea typeface="Calibri"/>
            <a:cs typeface="Calibri"/>
          </a:endParaRPr>
        </a:p>
      </dgm:t>
    </dgm:pt>
    <dgm:pt modelId="{D3FC894A-481F-4B46-A274-F2518F30CB1C}" type="parTrans" cxnId="{DC38F8DB-0E9B-43FA-8344-61DEB92824CF}">
      <dgm:prSet/>
      <dgm:spPr/>
      <dgm:t>
        <a:bodyPr/>
        <a:lstStyle/>
        <a:p>
          <a:endParaRPr lang="en-GB"/>
        </a:p>
      </dgm:t>
    </dgm:pt>
    <dgm:pt modelId="{F5977FE1-37D1-442C-B840-DE6C885D20AD}" type="sibTrans" cxnId="{DC38F8DB-0E9B-43FA-8344-61DEB92824CF}">
      <dgm:prSet/>
      <dgm:spPr/>
      <dgm:t>
        <a:bodyPr/>
        <a:lstStyle/>
        <a:p>
          <a:endParaRPr lang="en-GB"/>
        </a:p>
      </dgm:t>
    </dgm:pt>
    <dgm:pt modelId="{2AF8F906-1B66-42D3-B51C-DDEB79600228}" type="pres">
      <dgm:prSet presAssocID="{398569A0-4F04-4C0A-A6CF-EB02B196918D}" presName="compositeShape" presStyleCnt="0">
        <dgm:presLayoutVars>
          <dgm:chMax val="2"/>
          <dgm:dir/>
          <dgm:resizeHandles val="exact"/>
        </dgm:presLayoutVars>
      </dgm:prSet>
      <dgm:spPr/>
    </dgm:pt>
    <dgm:pt modelId="{C970B1C5-89A8-4F09-A312-447CA2FBA9EF}" type="pres">
      <dgm:prSet presAssocID="{398569A0-4F04-4C0A-A6CF-EB02B196918D}" presName="ribbon" presStyleLbl="node1" presStyleIdx="0" presStyleCnt="1"/>
      <dgm:spPr/>
    </dgm:pt>
    <dgm:pt modelId="{ACA40CC5-883A-4A64-83B6-1F5FCE721417}" type="pres">
      <dgm:prSet presAssocID="{398569A0-4F04-4C0A-A6CF-EB02B196918D}" presName="leftArrowText" presStyleLbl="node1" presStyleIdx="0" presStyleCnt="1">
        <dgm:presLayoutVars>
          <dgm:chMax val="0"/>
          <dgm:bulletEnabled val="1"/>
        </dgm:presLayoutVars>
      </dgm:prSet>
      <dgm:spPr/>
    </dgm:pt>
    <dgm:pt modelId="{53388F54-82C2-49F5-BD85-F1CC81F9F7CB}" type="pres">
      <dgm:prSet presAssocID="{398569A0-4F04-4C0A-A6CF-EB02B196918D}" presName="rightArrowText" presStyleLbl="node1" presStyleIdx="0" presStyleCnt="1">
        <dgm:presLayoutVars>
          <dgm:chMax val="0"/>
          <dgm:bulletEnabled val="1"/>
        </dgm:presLayoutVars>
      </dgm:prSet>
      <dgm:spPr/>
    </dgm:pt>
  </dgm:ptLst>
  <dgm:cxnLst>
    <dgm:cxn modelId="{732D8C10-5A79-4567-A30F-783C8EAC8A45}" srcId="{38CA0739-3101-41F8-86B4-ACEDF1DB32D3}" destId="{EA593F2C-AD44-459E-B045-310C04B8E5E7}" srcOrd="0" destOrd="0" parTransId="{4500C32D-7C48-4F88-B850-B0EAF08C3768}" sibTransId="{F4BEEE89-DDD1-42C8-B06E-BDEB19F94FBC}"/>
    <dgm:cxn modelId="{23DB4858-ED63-4660-AC79-E46175826C62}" type="presOf" srcId="{41DF396E-361C-4669-91D3-E13C625248D9}" destId="{53388F54-82C2-49F5-BD85-F1CC81F9F7CB}" srcOrd="0" destOrd="1" presId="urn:microsoft.com/office/officeart/2005/8/layout/arrow6"/>
    <dgm:cxn modelId="{FAEE4F59-43BD-40D1-8EEC-7A7F0732AF5C}" type="presOf" srcId="{38CA0739-3101-41F8-86B4-ACEDF1DB32D3}" destId="{ACA40CC5-883A-4A64-83B6-1F5FCE721417}" srcOrd="0" destOrd="0" presId="urn:microsoft.com/office/officeart/2005/8/layout/arrow6"/>
    <dgm:cxn modelId="{0403A37A-2F3E-4BF2-A4F4-715E0E19CF64}" srcId="{398569A0-4F04-4C0A-A6CF-EB02B196918D}" destId="{38CA0739-3101-41F8-86B4-ACEDF1DB32D3}" srcOrd="0" destOrd="0" parTransId="{6D480BBA-B338-453C-948B-1312B52FD3EA}" sibTransId="{4D004ACE-B07B-429D-8D75-DC04B1562473}"/>
    <dgm:cxn modelId="{2A54997F-0571-420A-BCF6-F86DA35521C8}" type="presOf" srcId="{EA593F2C-AD44-459E-B045-310C04B8E5E7}" destId="{ACA40CC5-883A-4A64-83B6-1F5FCE721417}" srcOrd="0" destOrd="1" presId="urn:microsoft.com/office/officeart/2005/8/layout/arrow6"/>
    <dgm:cxn modelId="{F17BAF9A-7407-4690-959A-1DC9C388D240}" type="presOf" srcId="{398569A0-4F04-4C0A-A6CF-EB02B196918D}" destId="{2AF8F906-1B66-42D3-B51C-DDEB79600228}" srcOrd="0" destOrd="0" presId="urn:microsoft.com/office/officeart/2005/8/layout/arrow6"/>
    <dgm:cxn modelId="{4EF2B6BB-2ECC-402A-8C80-A48B430362A8}" srcId="{398569A0-4F04-4C0A-A6CF-EB02B196918D}" destId="{CFE34C69-1908-46BD-8587-7F10160992E6}" srcOrd="1" destOrd="0" parTransId="{1F693BA8-6429-471C-B363-884FD7CC2ABE}" sibTransId="{51C71705-A15C-4CA5-9285-4AFF54B51B0B}"/>
    <dgm:cxn modelId="{B9C18FCA-363E-4FD1-9C5B-335AEA08BAFA}" type="presOf" srcId="{CFE34C69-1908-46BD-8587-7F10160992E6}" destId="{53388F54-82C2-49F5-BD85-F1CC81F9F7CB}" srcOrd="0" destOrd="0" presId="urn:microsoft.com/office/officeart/2005/8/layout/arrow6"/>
    <dgm:cxn modelId="{DC38F8DB-0E9B-43FA-8344-61DEB92824CF}" srcId="{CFE34C69-1908-46BD-8587-7F10160992E6}" destId="{41DF396E-361C-4669-91D3-E13C625248D9}" srcOrd="0" destOrd="0" parTransId="{D3FC894A-481F-4B46-A274-F2518F30CB1C}" sibTransId="{F5977FE1-37D1-442C-B840-DE6C885D20AD}"/>
    <dgm:cxn modelId="{4AAAC0EC-CB74-49DD-9C16-E98C91213DDF}" type="presParOf" srcId="{2AF8F906-1B66-42D3-B51C-DDEB79600228}" destId="{C970B1C5-89A8-4F09-A312-447CA2FBA9EF}" srcOrd="0" destOrd="0" presId="urn:microsoft.com/office/officeart/2005/8/layout/arrow6"/>
    <dgm:cxn modelId="{D4ABA7A0-688C-4D57-B9A8-05C0F1F86679}" type="presParOf" srcId="{2AF8F906-1B66-42D3-B51C-DDEB79600228}" destId="{ACA40CC5-883A-4A64-83B6-1F5FCE721417}" srcOrd="1" destOrd="0" presId="urn:microsoft.com/office/officeart/2005/8/layout/arrow6"/>
    <dgm:cxn modelId="{BAE07A77-E91B-4C66-84C4-195C0D2C99BE}" type="presParOf" srcId="{2AF8F906-1B66-42D3-B51C-DDEB79600228}" destId="{53388F54-82C2-49F5-BD85-F1CC81F9F7C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3B41C-552C-421A-BBC9-630C9F8FF850}"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pt-PT"/>
        </a:p>
      </dgm:t>
    </dgm:pt>
    <dgm:pt modelId="{8BA5AF4C-EB9E-4252-B390-ACE0E03359B8}">
      <dgm:prSet phldrT="[Texto]" phldr="0" custT="1"/>
      <dgm:spPr/>
      <dgm:t>
        <a:bodyPr/>
        <a:lstStyle/>
        <a:p>
          <a:pPr algn="l">
            <a:lnSpc>
              <a:spcPct val="90000"/>
            </a:lnSpc>
          </a:pPr>
          <a:r>
            <a:rPr lang="pt-PT" sz="1600" i="0" dirty="0" err="1">
              <a:latin typeface="calibri light"/>
              <a:ea typeface="calibri light"/>
              <a:cs typeface="calibri light"/>
            </a:rPr>
            <a:t>Karakteristika på dybt niveau</a:t>
          </a:r>
          <a:endParaRPr lang="pt-PT" sz="1600" i="0" dirty="0"/>
        </a:p>
      </dgm:t>
    </dgm:pt>
    <dgm:pt modelId="{31A34962-F4AA-4EE8-9A45-97FDC8B8EC09}" type="parTrans" cxnId="{E0637CEC-F9D9-4E8F-9A75-9A5CD921DBF5}">
      <dgm:prSet/>
      <dgm:spPr/>
      <dgm:t>
        <a:bodyPr/>
        <a:lstStyle/>
        <a:p>
          <a:endParaRPr lang="pt-PT"/>
        </a:p>
      </dgm:t>
    </dgm:pt>
    <dgm:pt modelId="{ECDC7FE0-4190-437B-83C6-F546B43045D0}" type="sibTrans" cxnId="{E0637CEC-F9D9-4E8F-9A75-9A5CD921DBF5}">
      <dgm:prSet/>
      <dgm:spPr/>
      <dgm:t>
        <a:bodyPr/>
        <a:lstStyle/>
        <a:p>
          <a:endParaRPr lang="pt-PT"/>
        </a:p>
      </dgm:t>
    </dgm:pt>
    <dgm:pt modelId="{9A596394-5514-4154-BCA5-B1DCEB3CB4B9}">
      <dgm:prSet phldr="0" custT="1"/>
      <dgm:spPr/>
      <dgm:t>
        <a:bodyPr/>
        <a:lstStyle/>
        <a:p>
          <a:pPr algn="l" rtl="0">
            <a:lnSpc>
              <a:spcPct val="90000"/>
            </a:lnSpc>
          </a:pPr>
          <a:r>
            <a:rPr lang="pt-PT" sz="1600" i="0" dirty="0" err="1">
              <a:latin typeface="calibri light"/>
              <a:ea typeface="calibri light"/>
              <a:cs typeface="calibri light"/>
            </a:rPr>
            <a:t>Erfaringsmæssige egenskaber</a:t>
          </a:r>
          <a:endParaRPr lang="pt-PT" sz="1600" i="0" dirty="0">
            <a:latin typeface="calibri light"/>
            <a:ea typeface="calibri light"/>
            <a:cs typeface="calibri light"/>
          </a:endParaRPr>
        </a:p>
      </dgm:t>
    </dgm:pt>
    <dgm:pt modelId="{1F3DAB43-C7AE-4E51-92D0-9DC01CAF4695}" type="parTrans" cxnId="{40F6AED9-D207-43EA-A1E1-7EA7A5497B85}">
      <dgm:prSet/>
      <dgm:spPr/>
      <dgm:t>
        <a:bodyPr/>
        <a:lstStyle/>
        <a:p>
          <a:endParaRPr lang="en-GB"/>
        </a:p>
      </dgm:t>
    </dgm:pt>
    <dgm:pt modelId="{D397CB65-8F25-496A-BC2F-0F49FB9922D3}" type="sibTrans" cxnId="{40F6AED9-D207-43EA-A1E1-7EA7A5497B85}">
      <dgm:prSet/>
      <dgm:spPr/>
      <dgm:t>
        <a:bodyPr/>
        <a:lstStyle/>
        <a:p>
          <a:endParaRPr lang="en-GB"/>
        </a:p>
      </dgm:t>
    </dgm:pt>
    <dgm:pt modelId="{45F47F93-9783-43BF-9B24-8C2284E51F91}">
      <dgm:prSet phldr="0" custT="1"/>
      <dgm:spPr/>
      <dgm:t>
        <a:bodyPr/>
        <a:lstStyle/>
        <a:p>
          <a:pPr algn="l">
            <a:lnSpc>
              <a:spcPct val="90000"/>
            </a:lnSpc>
          </a:pPr>
          <a:r>
            <a:rPr lang="pt-PT" sz="1600" i="0" err="1">
              <a:latin typeface="calibri light"/>
              <a:ea typeface="calibri light"/>
              <a:cs typeface="calibri light"/>
            </a:rPr>
            <a:t>Egenskaber </a:t>
          </a:r>
          <a:r>
            <a:rPr lang="pt-PT" sz="1600" i="0">
              <a:latin typeface="calibri light"/>
              <a:ea typeface="calibri light"/>
              <a:cs typeface="calibri light"/>
            </a:rPr>
            <a:t>på </a:t>
          </a:r>
          <a:r>
            <a:rPr lang="pt-PT" sz="1600" i="0" err="1">
              <a:latin typeface="calibri light"/>
              <a:ea typeface="calibri light"/>
              <a:cs typeface="calibri light"/>
            </a:rPr>
            <a:t>overfladeniveau</a:t>
          </a:r>
        </a:p>
      </dgm:t>
    </dgm:pt>
    <dgm:pt modelId="{B6E455A3-60AE-48E0-AD2E-EB73F95E76FA}" type="parTrans" cxnId="{5D0FD3A3-FAA8-4F23-90D1-2B892A466F0B}">
      <dgm:prSet/>
      <dgm:spPr/>
      <dgm:t>
        <a:bodyPr/>
        <a:lstStyle/>
        <a:p>
          <a:endParaRPr lang="en-GB"/>
        </a:p>
      </dgm:t>
    </dgm:pt>
    <dgm:pt modelId="{0883E1AF-FAFA-45A2-B66D-DC2DAF3C27EB}" type="sibTrans" cxnId="{5D0FD3A3-FAA8-4F23-90D1-2B892A466F0B}">
      <dgm:prSet/>
      <dgm:spPr/>
      <dgm:t>
        <a:bodyPr/>
        <a:lstStyle/>
        <a:p>
          <a:endParaRPr lang="en-GB"/>
        </a:p>
      </dgm:t>
    </dgm:pt>
    <dgm:pt modelId="{AFF4FE23-0519-42C7-A4A4-E95902DE822A}" type="pres">
      <dgm:prSet presAssocID="{4503B41C-552C-421A-BBC9-630C9F8FF850}" presName="compositeShape" presStyleCnt="0">
        <dgm:presLayoutVars>
          <dgm:dir/>
          <dgm:resizeHandles/>
        </dgm:presLayoutVars>
      </dgm:prSet>
      <dgm:spPr/>
    </dgm:pt>
    <dgm:pt modelId="{18B64D96-683E-4AF2-9D3C-4853A474DA53}" type="pres">
      <dgm:prSet presAssocID="{4503B41C-552C-421A-BBC9-630C9F8FF850}" presName="pyramid" presStyleLbl="node1" presStyleIdx="0" presStyleCnt="1"/>
      <dgm:spPr/>
    </dgm:pt>
    <dgm:pt modelId="{4676C451-97DB-408A-AD53-1B1E910CB6BC}" type="pres">
      <dgm:prSet presAssocID="{4503B41C-552C-421A-BBC9-630C9F8FF850}" presName="theList" presStyleCnt="0"/>
      <dgm:spPr/>
    </dgm:pt>
    <dgm:pt modelId="{7AFDC7A7-B2B4-4143-BCA2-BBCFDDD1F465}" type="pres">
      <dgm:prSet presAssocID="{9A596394-5514-4154-BCA5-B1DCEB3CB4B9}" presName="aNode" presStyleLbl="fgAcc1" presStyleIdx="0" presStyleCnt="3">
        <dgm:presLayoutVars>
          <dgm:bulletEnabled val="1"/>
        </dgm:presLayoutVars>
      </dgm:prSet>
      <dgm:spPr/>
    </dgm:pt>
    <dgm:pt modelId="{E9B31A27-0080-4889-9262-B7A5EE49358D}" type="pres">
      <dgm:prSet presAssocID="{9A596394-5514-4154-BCA5-B1DCEB3CB4B9}" presName="aSpace" presStyleCnt="0"/>
      <dgm:spPr/>
    </dgm:pt>
    <dgm:pt modelId="{D03AC348-3BB6-4598-9B24-B8D613485C28}" type="pres">
      <dgm:prSet presAssocID="{45F47F93-9783-43BF-9B24-8C2284E51F91}" presName="aNode" presStyleLbl="fgAcc1" presStyleIdx="1" presStyleCnt="3">
        <dgm:presLayoutVars>
          <dgm:bulletEnabled val="1"/>
        </dgm:presLayoutVars>
      </dgm:prSet>
      <dgm:spPr/>
    </dgm:pt>
    <dgm:pt modelId="{61C88C00-1FD0-4E84-A6C9-623D156E93EA}" type="pres">
      <dgm:prSet presAssocID="{45F47F93-9783-43BF-9B24-8C2284E51F91}" presName="aSpace" presStyleCnt="0"/>
      <dgm:spPr/>
    </dgm:pt>
    <dgm:pt modelId="{3266D028-9F23-480E-B5CD-BAB91599AF2F}" type="pres">
      <dgm:prSet presAssocID="{8BA5AF4C-EB9E-4252-B390-ACE0E03359B8}" presName="aNode" presStyleLbl="fgAcc1" presStyleIdx="2" presStyleCnt="3">
        <dgm:presLayoutVars>
          <dgm:bulletEnabled val="1"/>
        </dgm:presLayoutVars>
      </dgm:prSet>
      <dgm:spPr/>
    </dgm:pt>
    <dgm:pt modelId="{245B2C81-2EAA-4BF7-98A3-6091F352640D}" type="pres">
      <dgm:prSet presAssocID="{8BA5AF4C-EB9E-4252-B390-ACE0E03359B8}" presName="aSpace" presStyleCnt="0"/>
      <dgm:spPr/>
    </dgm:pt>
  </dgm:ptLst>
  <dgm:cxnLst>
    <dgm:cxn modelId="{F27F1770-C26E-4297-8FC7-1B3C667F819D}" type="presOf" srcId="{9A596394-5514-4154-BCA5-B1DCEB3CB4B9}" destId="{7AFDC7A7-B2B4-4143-BCA2-BBCFDDD1F465}" srcOrd="0" destOrd="0" presId="urn:microsoft.com/office/officeart/2005/8/layout/pyramid2"/>
    <dgm:cxn modelId="{92246279-08C5-4901-B98B-7118CBA67C7B}" type="presOf" srcId="{4503B41C-552C-421A-BBC9-630C9F8FF850}" destId="{AFF4FE23-0519-42C7-A4A4-E95902DE822A}" srcOrd="0" destOrd="0" presId="urn:microsoft.com/office/officeart/2005/8/layout/pyramid2"/>
    <dgm:cxn modelId="{B4719687-3B5C-43A1-859E-1C68DD4F46E7}" type="presOf" srcId="{8BA5AF4C-EB9E-4252-B390-ACE0E03359B8}" destId="{3266D028-9F23-480E-B5CD-BAB91599AF2F}" srcOrd="0" destOrd="0" presId="urn:microsoft.com/office/officeart/2005/8/layout/pyramid2"/>
    <dgm:cxn modelId="{5D0FD3A3-FAA8-4F23-90D1-2B892A466F0B}" srcId="{4503B41C-552C-421A-BBC9-630C9F8FF850}" destId="{45F47F93-9783-43BF-9B24-8C2284E51F91}" srcOrd="1" destOrd="0" parTransId="{B6E455A3-60AE-48E0-AD2E-EB73F95E76FA}" sibTransId="{0883E1AF-FAFA-45A2-B66D-DC2DAF3C27EB}"/>
    <dgm:cxn modelId="{40F6AED9-D207-43EA-A1E1-7EA7A5497B85}" srcId="{4503B41C-552C-421A-BBC9-630C9F8FF850}" destId="{9A596394-5514-4154-BCA5-B1DCEB3CB4B9}" srcOrd="0" destOrd="0" parTransId="{1F3DAB43-C7AE-4E51-92D0-9DC01CAF4695}" sibTransId="{D397CB65-8F25-496A-BC2F-0F49FB9922D3}"/>
    <dgm:cxn modelId="{225986EA-1FE2-45D6-A652-07F0C3741430}" type="presOf" srcId="{45F47F93-9783-43BF-9B24-8C2284E51F91}" destId="{D03AC348-3BB6-4598-9B24-B8D613485C28}" srcOrd="0" destOrd="0" presId="urn:microsoft.com/office/officeart/2005/8/layout/pyramid2"/>
    <dgm:cxn modelId="{E0637CEC-F9D9-4E8F-9A75-9A5CD921DBF5}" srcId="{4503B41C-552C-421A-BBC9-630C9F8FF850}" destId="{8BA5AF4C-EB9E-4252-B390-ACE0E03359B8}" srcOrd="2" destOrd="0" parTransId="{31A34962-F4AA-4EE8-9A45-97FDC8B8EC09}" sibTransId="{ECDC7FE0-4190-437B-83C6-F546B43045D0}"/>
    <dgm:cxn modelId="{B6C5A722-3183-444E-88DE-EE416E454C38}" type="presParOf" srcId="{AFF4FE23-0519-42C7-A4A4-E95902DE822A}" destId="{18B64D96-683E-4AF2-9D3C-4853A474DA53}" srcOrd="0" destOrd="0" presId="urn:microsoft.com/office/officeart/2005/8/layout/pyramid2"/>
    <dgm:cxn modelId="{14930F25-076B-49D0-8CE2-D7B7D2FAFCD0}" type="presParOf" srcId="{AFF4FE23-0519-42C7-A4A4-E95902DE822A}" destId="{4676C451-97DB-408A-AD53-1B1E910CB6BC}" srcOrd="1" destOrd="0" presId="urn:microsoft.com/office/officeart/2005/8/layout/pyramid2"/>
    <dgm:cxn modelId="{961112E7-ACD5-4EEC-81C6-7ECB55100B70}" type="presParOf" srcId="{4676C451-97DB-408A-AD53-1B1E910CB6BC}" destId="{7AFDC7A7-B2B4-4143-BCA2-BBCFDDD1F465}" srcOrd="0" destOrd="0" presId="urn:microsoft.com/office/officeart/2005/8/layout/pyramid2"/>
    <dgm:cxn modelId="{1D482EE5-8E40-4360-974C-BD9AC5FCE3AD}" type="presParOf" srcId="{4676C451-97DB-408A-AD53-1B1E910CB6BC}" destId="{E9B31A27-0080-4889-9262-B7A5EE49358D}" srcOrd="1" destOrd="0" presId="urn:microsoft.com/office/officeart/2005/8/layout/pyramid2"/>
    <dgm:cxn modelId="{21567886-8379-4AAE-9B1A-D3316F66F000}" type="presParOf" srcId="{4676C451-97DB-408A-AD53-1B1E910CB6BC}" destId="{D03AC348-3BB6-4598-9B24-B8D613485C28}" srcOrd="2" destOrd="0" presId="urn:microsoft.com/office/officeart/2005/8/layout/pyramid2"/>
    <dgm:cxn modelId="{AA79EED9-1317-4F40-AB6C-248DC389EAFB}" type="presParOf" srcId="{4676C451-97DB-408A-AD53-1B1E910CB6BC}" destId="{61C88C00-1FD0-4E84-A6C9-623D156E93EA}" srcOrd="3" destOrd="0" presId="urn:microsoft.com/office/officeart/2005/8/layout/pyramid2"/>
    <dgm:cxn modelId="{DFCB58B6-65D1-410D-A983-692A163303C0}" type="presParOf" srcId="{4676C451-97DB-408A-AD53-1B1E910CB6BC}" destId="{3266D028-9F23-480E-B5CD-BAB91599AF2F}" srcOrd="4" destOrd="0" presId="urn:microsoft.com/office/officeart/2005/8/layout/pyramid2"/>
    <dgm:cxn modelId="{1D4E336D-46C7-4C5D-BC5A-CBBA3D60D54B}" type="presParOf" srcId="{4676C451-97DB-408A-AD53-1B1E910CB6BC}" destId="{245B2C81-2EAA-4BF7-98A3-6091F352640D}"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2C523-7226-43E7-A265-5C4E236892C4}"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pt-PT"/>
        </a:p>
      </dgm:t>
    </dgm:pt>
    <dgm:pt modelId="{9E4577DD-D713-4D0F-A6CE-84A116825931}">
      <dgm:prSet phldrT="[Texto]"/>
      <dgm:spPr/>
      <dgm:t>
        <a:bodyPr/>
        <a:lstStyle/>
        <a:p>
          <a:pPr algn="l">
            <a:lnSpc>
              <a:spcPct val="90000"/>
            </a:lnSpc>
          </a:pPr>
          <a:r>
            <a:rPr lang="en-GB" b="0" i="0" dirty="0">
              <a:latin typeface="Franklin Gothic Book" panose="020B0503020102020204" pitchFamily="34" charset="0"/>
              <a:ea typeface="Calibri"/>
              <a:cs typeface="Calibri"/>
            </a:rPr>
            <a:t>Matchende proces</a:t>
          </a:r>
        </a:p>
      </dgm:t>
    </dgm:pt>
    <dgm:pt modelId="{8D2965EC-F704-4AE3-9C2A-5CF893B4FE5A}" type="parTrans" cxnId="{65E0C23B-3697-4646-9C87-4B62A234618B}">
      <dgm:prSet/>
      <dgm:spPr/>
      <dgm:t>
        <a:bodyPr/>
        <a:lstStyle/>
        <a:p>
          <a:endParaRPr lang="pt-PT"/>
        </a:p>
      </dgm:t>
    </dgm:pt>
    <dgm:pt modelId="{0FC6F633-93EA-4C2A-8DB1-34D0EC63A707}" type="sibTrans" cxnId="{65E0C23B-3697-4646-9C87-4B62A234618B}">
      <dgm:prSet/>
      <dgm:spPr/>
      <dgm:t>
        <a:bodyPr/>
        <a:lstStyle/>
        <a:p>
          <a:endParaRPr lang="pt-PT"/>
        </a:p>
      </dgm:t>
    </dgm:pt>
    <dgm:pt modelId="{F36FB8C2-0FF5-4D15-A01C-750EFA0FF3FD}">
      <dgm:prSet phldrT="[Texto]"/>
      <dgm:spPr/>
      <dgm:t>
        <a:bodyPr/>
        <a:lstStyle/>
        <a:p>
          <a:pPr algn="l">
            <a:lnSpc>
              <a:spcPct val="90000"/>
            </a:lnSpc>
          </a:pPr>
          <a:r>
            <a:rPr lang="en-GB" b="0" i="0" dirty="0">
              <a:latin typeface="Franklin Gothic Book" panose="020B0503020102020204" pitchFamily="34" charset="0"/>
              <a:ea typeface="Calibri"/>
              <a:cs typeface="Calibri"/>
            </a:rPr>
            <a:t>Facilitér det indledende møde</a:t>
          </a:r>
        </a:p>
      </dgm:t>
    </dgm:pt>
    <dgm:pt modelId="{7BB87850-A495-48D8-B329-441EBABDA338}" type="parTrans" cxnId="{B82204AA-3C72-4ABC-9FB3-212308D8F3CC}">
      <dgm:prSet/>
      <dgm:spPr/>
      <dgm:t>
        <a:bodyPr/>
        <a:lstStyle/>
        <a:p>
          <a:endParaRPr lang="pt-PT"/>
        </a:p>
      </dgm:t>
    </dgm:pt>
    <dgm:pt modelId="{6ADCCABA-57B3-41FF-8F04-F727C343ADAD}" type="sibTrans" cxnId="{B82204AA-3C72-4ABC-9FB3-212308D8F3CC}">
      <dgm:prSet/>
      <dgm:spPr/>
      <dgm:t>
        <a:bodyPr/>
        <a:lstStyle/>
        <a:p>
          <a:endParaRPr lang="pt-PT"/>
        </a:p>
      </dgm:t>
    </dgm:pt>
    <dgm:pt modelId="{3BA4138C-A1F5-407A-831A-CB59299F6917}">
      <dgm:prSet phldrT="[Texto]"/>
      <dgm:spPr/>
      <dgm:t>
        <a:bodyPr/>
        <a:lstStyle/>
        <a:p>
          <a:pPr algn="l">
            <a:lnSpc>
              <a:spcPct val="90000"/>
            </a:lnSpc>
          </a:pPr>
          <a:r>
            <a:rPr lang="en-GB" b="0" i="0" dirty="0">
              <a:latin typeface="Franklin Gothic Book" panose="020B0503020102020204" pitchFamily="34" charset="0"/>
              <a:ea typeface="Calibri"/>
              <a:cs typeface="Calibri"/>
            </a:rPr>
            <a:t>Mentoraftale</a:t>
          </a:r>
        </a:p>
      </dgm:t>
    </dgm:pt>
    <dgm:pt modelId="{5A677DAD-042C-450C-A607-727C178D030D}" type="parTrans" cxnId="{11A9D2AE-E250-483B-A297-57392D54FF2F}">
      <dgm:prSet/>
      <dgm:spPr/>
      <dgm:t>
        <a:bodyPr/>
        <a:lstStyle/>
        <a:p>
          <a:endParaRPr lang="pt-PT"/>
        </a:p>
      </dgm:t>
    </dgm:pt>
    <dgm:pt modelId="{538142F7-926D-4851-A7B4-591E7B5977B5}" type="sibTrans" cxnId="{11A9D2AE-E250-483B-A297-57392D54FF2F}">
      <dgm:prSet/>
      <dgm:spPr/>
      <dgm:t>
        <a:bodyPr/>
        <a:lstStyle/>
        <a:p>
          <a:endParaRPr lang="pt-PT"/>
        </a:p>
      </dgm:t>
    </dgm:pt>
    <dgm:pt modelId="{8A952ECD-92DD-4C80-8125-CAB1768DFF50}">
      <dgm:prSet phldr="0"/>
      <dgm:spPr/>
      <dgm:t>
        <a:bodyPr/>
        <a:lstStyle/>
        <a:p>
          <a:pPr algn="l" rtl="0">
            <a:lnSpc>
              <a:spcPct val="90000"/>
            </a:lnSpc>
          </a:pPr>
          <a:r>
            <a:rPr lang="en-GB" b="0" i="0" dirty="0">
              <a:latin typeface="Franklin Gothic Book" panose="020B0503020102020204" pitchFamily="34" charset="0"/>
              <a:ea typeface="Calibri"/>
              <a:cs typeface="Calibri"/>
            </a:rPr>
            <a:t>Forbered åbne ansøgninger</a:t>
          </a:r>
        </a:p>
      </dgm:t>
    </dgm:pt>
    <dgm:pt modelId="{6814F764-4831-4C7A-B41B-E0812AC5CE9D}" type="parTrans" cxnId="{CD00BD0F-465C-4756-9875-C219F99E335A}">
      <dgm:prSet/>
      <dgm:spPr/>
      <dgm:t>
        <a:bodyPr/>
        <a:lstStyle/>
        <a:p>
          <a:endParaRPr lang="en-GB"/>
        </a:p>
      </dgm:t>
    </dgm:pt>
    <dgm:pt modelId="{C911153F-A96B-4941-AB88-50E82F4BDA9E}" type="sibTrans" cxnId="{CD00BD0F-465C-4756-9875-C219F99E335A}">
      <dgm:prSet/>
      <dgm:spPr/>
      <dgm:t>
        <a:bodyPr/>
        <a:lstStyle/>
        <a:p>
          <a:endParaRPr lang="pt-PT"/>
        </a:p>
      </dgm:t>
    </dgm:pt>
    <dgm:pt modelId="{AAAE0694-9C71-43F0-933B-54FEA9F960DE}">
      <dgm:prSet phldr="0"/>
      <dgm:spPr/>
      <dgm:t>
        <a:bodyPr/>
        <a:lstStyle/>
        <a:p>
          <a:pPr algn="l">
            <a:lnSpc>
              <a:spcPct val="90000"/>
            </a:lnSpc>
          </a:pPr>
          <a:r>
            <a:rPr lang="en-GB" b="0" i="0" dirty="0">
              <a:latin typeface="Franklin Gothic Book" panose="020B0503020102020204" pitchFamily="34" charset="0"/>
              <a:ea typeface="Calibri"/>
              <a:cs typeface="Calibri"/>
            </a:rPr>
            <a:t>Definér matchende kriterier</a:t>
          </a:r>
        </a:p>
      </dgm:t>
    </dgm:pt>
    <dgm:pt modelId="{F33B8DD2-37B5-401B-B410-B2BE4F352FC1}" type="parTrans" cxnId="{F5C2F430-F18D-4AEF-BA7E-220B3AEB3CAA}">
      <dgm:prSet/>
      <dgm:spPr/>
      <dgm:t>
        <a:bodyPr/>
        <a:lstStyle/>
        <a:p>
          <a:endParaRPr lang="en-GB"/>
        </a:p>
      </dgm:t>
    </dgm:pt>
    <dgm:pt modelId="{20107303-9044-4CF3-9077-8A335119890F}" type="sibTrans" cxnId="{F5C2F430-F18D-4AEF-BA7E-220B3AEB3CAA}">
      <dgm:prSet/>
      <dgm:spPr/>
      <dgm:t>
        <a:bodyPr/>
        <a:lstStyle/>
        <a:p>
          <a:endParaRPr lang="pt-PT"/>
        </a:p>
      </dgm:t>
    </dgm:pt>
    <dgm:pt modelId="{CC2AA5CE-0055-458E-A6FD-DDC9F43C7592}">
      <dgm:prSet phldr="0"/>
      <dgm:spPr/>
      <dgm:t>
        <a:bodyPr/>
        <a:lstStyle/>
        <a:p>
          <a:pPr algn="l">
            <a:lnSpc>
              <a:spcPct val="90000"/>
            </a:lnSpc>
          </a:pPr>
          <a:r>
            <a:rPr lang="en-GB" b="0" i="0" dirty="0">
              <a:latin typeface="Franklin Gothic Book" panose="020B0503020102020204" pitchFamily="34" charset="0"/>
              <a:ea typeface="Calibri"/>
              <a:cs typeface="Calibri"/>
            </a:rPr>
            <a:t>Screening </a:t>
          </a:r>
          <a:r>
            <a:rPr lang="en-GB" b="0" i="0" dirty="0" err="1">
              <a:latin typeface="Franklin Gothic Book" panose="020B0503020102020204" pitchFamily="34" charset="0"/>
              <a:ea typeface="Calibri"/>
              <a:cs typeface="Calibri"/>
            </a:rPr>
            <a:t>af</a:t>
          </a:r>
          <a:r>
            <a:rPr lang="en-GB" b="0" i="0">
              <a:latin typeface="Franklin Gothic Book" panose="020B0503020102020204" pitchFamily="34" charset="0"/>
              <a:ea typeface="Calibri"/>
              <a:cs typeface="Calibri"/>
            </a:rPr>
            <a:t> applikationer</a:t>
          </a:r>
          <a:endParaRPr lang="en-GB" b="0" i="0" dirty="0">
            <a:latin typeface="Franklin Gothic Book" panose="020B0503020102020204" pitchFamily="34" charset="0"/>
            <a:ea typeface="Calibri"/>
            <a:cs typeface="Calibri"/>
          </a:endParaRPr>
        </a:p>
      </dgm:t>
    </dgm:pt>
    <dgm:pt modelId="{8C88B67B-D63D-406F-BEA3-95140BD01B1D}" type="parTrans" cxnId="{A88A4293-CBD5-4DB2-A92E-71D79EF289C4}">
      <dgm:prSet/>
      <dgm:spPr/>
      <dgm:t>
        <a:bodyPr/>
        <a:lstStyle/>
        <a:p>
          <a:endParaRPr lang="en-GB"/>
        </a:p>
      </dgm:t>
    </dgm:pt>
    <dgm:pt modelId="{6A85110F-BA7E-4EB8-933E-AB17B431422B}" type="sibTrans" cxnId="{A88A4293-CBD5-4DB2-A92E-71D79EF289C4}">
      <dgm:prSet/>
      <dgm:spPr/>
      <dgm:t>
        <a:bodyPr/>
        <a:lstStyle/>
        <a:p>
          <a:endParaRPr lang="pt-PT"/>
        </a:p>
      </dgm:t>
    </dgm:pt>
    <dgm:pt modelId="{0B58E44D-47D3-48B1-84FB-C38DCBB5E5A4}">
      <dgm:prSet phldr="0"/>
      <dgm:spPr/>
      <dgm:t>
        <a:bodyPr/>
        <a:lstStyle/>
        <a:p>
          <a:pPr algn="l">
            <a:lnSpc>
              <a:spcPct val="90000"/>
            </a:lnSpc>
          </a:pPr>
          <a:r>
            <a:rPr lang="en-GB" b="0" i="0">
              <a:latin typeface="Franklin Gothic Book" panose="020B0503020102020204" pitchFamily="34" charset="0"/>
              <a:ea typeface="Calibri"/>
              <a:cs typeface="Calibri"/>
            </a:rPr>
            <a:t>Forbered det indledende møde</a:t>
          </a:r>
        </a:p>
      </dgm:t>
    </dgm:pt>
    <dgm:pt modelId="{5F29E16C-11C4-431F-AB3A-686E61E89A2C}" type="parTrans" cxnId="{88BA9C5C-329C-4A01-93BD-34D7F939CE7F}">
      <dgm:prSet/>
      <dgm:spPr/>
      <dgm:t>
        <a:bodyPr/>
        <a:lstStyle/>
        <a:p>
          <a:endParaRPr lang="en-GB"/>
        </a:p>
      </dgm:t>
    </dgm:pt>
    <dgm:pt modelId="{E0F0A979-A492-4B12-B613-AB3C28A9166F}" type="sibTrans" cxnId="{88BA9C5C-329C-4A01-93BD-34D7F939CE7F}">
      <dgm:prSet/>
      <dgm:spPr/>
      <dgm:t>
        <a:bodyPr/>
        <a:lstStyle/>
        <a:p>
          <a:endParaRPr lang="pt-PT"/>
        </a:p>
      </dgm:t>
    </dgm:pt>
    <dgm:pt modelId="{121E2CCF-A96D-482B-8B12-0B7C231F4CBF}" type="pres">
      <dgm:prSet presAssocID="{0FC2C523-7226-43E7-A265-5C4E236892C4}" presName="Name0" presStyleCnt="0">
        <dgm:presLayoutVars>
          <dgm:dir/>
          <dgm:resizeHandles val="exact"/>
        </dgm:presLayoutVars>
      </dgm:prSet>
      <dgm:spPr/>
    </dgm:pt>
    <dgm:pt modelId="{3F009DC1-7B98-40E2-A6B1-78DE70D654F6}" type="pres">
      <dgm:prSet presAssocID="{8A952ECD-92DD-4C80-8125-CAB1768DFF50}" presName="node" presStyleLbl="node1" presStyleIdx="0" presStyleCnt="7">
        <dgm:presLayoutVars>
          <dgm:bulletEnabled val="1"/>
        </dgm:presLayoutVars>
      </dgm:prSet>
      <dgm:spPr/>
    </dgm:pt>
    <dgm:pt modelId="{4E6F36D2-19A1-42DD-ADC5-9226FD689E80}" type="pres">
      <dgm:prSet presAssocID="{C911153F-A96B-4941-AB88-50E82F4BDA9E}" presName="sibTrans" presStyleLbl="sibTrans1D1" presStyleIdx="0" presStyleCnt="6"/>
      <dgm:spPr/>
    </dgm:pt>
    <dgm:pt modelId="{862D213A-9645-4647-A1BE-9154A71AE26E}" type="pres">
      <dgm:prSet presAssocID="{C911153F-A96B-4941-AB88-50E82F4BDA9E}" presName="connectorText" presStyleLbl="sibTrans1D1" presStyleIdx="0" presStyleCnt="6"/>
      <dgm:spPr/>
    </dgm:pt>
    <dgm:pt modelId="{36797015-B64C-4293-B8A4-4B1D00722A84}" type="pres">
      <dgm:prSet presAssocID="{AAAE0694-9C71-43F0-933B-54FEA9F960DE}" presName="node" presStyleLbl="node1" presStyleIdx="1" presStyleCnt="7">
        <dgm:presLayoutVars>
          <dgm:bulletEnabled val="1"/>
        </dgm:presLayoutVars>
      </dgm:prSet>
      <dgm:spPr/>
    </dgm:pt>
    <dgm:pt modelId="{2C326B64-5ABA-43DB-BEF0-A78CF1DFDD96}" type="pres">
      <dgm:prSet presAssocID="{20107303-9044-4CF3-9077-8A335119890F}" presName="sibTrans" presStyleLbl="sibTrans1D1" presStyleIdx="1" presStyleCnt="6"/>
      <dgm:spPr/>
    </dgm:pt>
    <dgm:pt modelId="{6BB0DF47-BCF8-44EC-B40A-232A21E3073B}" type="pres">
      <dgm:prSet presAssocID="{20107303-9044-4CF3-9077-8A335119890F}" presName="connectorText" presStyleLbl="sibTrans1D1" presStyleIdx="1" presStyleCnt="6"/>
      <dgm:spPr/>
    </dgm:pt>
    <dgm:pt modelId="{6B28A28B-7073-41D9-9A5D-5A6CC83E07D2}" type="pres">
      <dgm:prSet presAssocID="{CC2AA5CE-0055-458E-A6FD-DDC9F43C7592}" presName="node" presStyleLbl="node1" presStyleIdx="2" presStyleCnt="7">
        <dgm:presLayoutVars>
          <dgm:bulletEnabled val="1"/>
        </dgm:presLayoutVars>
      </dgm:prSet>
      <dgm:spPr/>
    </dgm:pt>
    <dgm:pt modelId="{E2705528-4752-4AE5-B58B-A293028225D6}" type="pres">
      <dgm:prSet presAssocID="{6A85110F-BA7E-4EB8-933E-AB17B431422B}" presName="sibTrans" presStyleLbl="sibTrans1D1" presStyleIdx="2" presStyleCnt="6"/>
      <dgm:spPr/>
    </dgm:pt>
    <dgm:pt modelId="{F275E862-2482-44D2-BD7E-7A8797E287B0}" type="pres">
      <dgm:prSet presAssocID="{6A85110F-BA7E-4EB8-933E-AB17B431422B}" presName="connectorText" presStyleLbl="sibTrans1D1" presStyleIdx="2" presStyleCnt="6"/>
      <dgm:spPr/>
    </dgm:pt>
    <dgm:pt modelId="{A920145E-F81C-4866-9F62-19F150AC3AB6}" type="pres">
      <dgm:prSet presAssocID="{9E4577DD-D713-4D0F-A6CE-84A116825931}" presName="node" presStyleLbl="node1" presStyleIdx="3" presStyleCnt="7">
        <dgm:presLayoutVars>
          <dgm:bulletEnabled val="1"/>
        </dgm:presLayoutVars>
      </dgm:prSet>
      <dgm:spPr/>
    </dgm:pt>
    <dgm:pt modelId="{EF225693-2AE7-48A5-BA87-5F817834D4B5}" type="pres">
      <dgm:prSet presAssocID="{0FC6F633-93EA-4C2A-8DB1-34D0EC63A707}" presName="sibTrans" presStyleLbl="sibTrans1D1" presStyleIdx="3" presStyleCnt="6"/>
      <dgm:spPr/>
    </dgm:pt>
    <dgm:pt modelId="{E5C3FA68-6DCC-4EC0-BF0D-BBFE63762617}" type="pres">
      <dgm:prSet presAssocID="{0FC6F633-93EA-4C2A-8DB1-34D0EC63A707}" presName="connectorText" presStyleLbl="sibTrans1D1" presStyleIdx="3" presStyleCnt="6"/>
      <dgm:spPr/>
    </dgm:pt>
    <dgm:pt modelId="{E260F0B9-0B32-4CA3-81F7-CCAA1B9CA21B}" type="pres">
      <dgm:prSet presAssocID="{0B58E44D-47D3-48B1-84FB-C38DCBB5E5A4}" presName="node" presStyleLbl="node1" presStyleIdx="4" presStyleCnt="7">
        <dgm:presLayoutVars>
          <dgm:bulletEnabled val="1"/>
        </dgm:presLayoutVars>
      </dgm:prSet>
      <dgm:spPr/>
    </dgm:pt>
    <dgm:pt modelId="{66989AC8-F579-44C0-8584-5FF1772B5420}" type="pres">
      <dgm:prSet presAssocID="{E0F0A979-A492-4B12-B613-AB3C28A9166F}" presName="sibTrans" presStyleLbl="sibTrans1D1" presStyleIdx="4" presStyleCnt="6"/>
      <dgm:spPr/>
    </dgm:pt>
    <dgm:pt modelId="{8A8EA05A-8450-4BDF-A298-9F888B57554F}" type="pres">
      <dgm:prSet presAssocID="{E0F0A979-A492-4B12-B613-AB3C28A9166F}" presName="connectorText" presStyleLbl="sibTrans1D1" presStyleIdx="4" presStyleCnt="6"/>
      <dgm:spPr/>
    </dgm:pt>
    <dgm:pt modelId="{CA850A00-C8DA-4551-85EF-F6C1D5FA394F}" type="pres">
      <dgm:prSet presAssocID="{F36FB8C2-0FF5-4D15-A01C-750EFA0FF3FD}" presName="node" presStyleLbl="node1" presStyleIdx="5" presStyleCnt="7">
        <dgm:presLayoutVars>
          <dgm:bulletEnabled val="1"/>
        </dgm:presLayoutVars>
      </dgm:prSet>
      <dgm:spPr/>
    </dgm:pt>
    <dgm:pt modelId="{732D17A4-7BC6-4BDC-B940-0E5F5B0D255B}" type="pres">
      <dgm:prSet presAssocID="{6ADCCABA-57B3-41FF-8F04-F727C343ADAD}" presName="sibTrans" presStyleLbl="sibTrans1D1" presStyleIdx="5" presStyleCnt="6"/>
      <dgm:spPr/>
    </dgm:pt>
    <dgm:pt modelId="{68982E5F-F9E7-487F-96E6-FA5F0FDCDDBB}" type="pres">
      <dgm:prSet presAssocID="{6ADCCABA-57B3-41FF-8F04-F727C343ADAD}" presName="connectorText" presStyleLbl="sibTrans1D1" presStyleIdx="5" presStyleCnt="6"/>
      <dgm:spPr/>
    </dgm:pt>
    <dgm:pt modelId="{6039D499-ECA9-428B-BB47-6DEA5829A020}" type="pres">
      <dgm:prSet presAssocID="{3BA4138C-A1F5-407A-831A-CB59299F6917}" presName="node" presStyleLbl="node1" presStyleIdx="6" presStyleCnt="7">
        <dgm:presLayoutVars>
          <dgm:bulletEnabled val="1"/>
        </dgm:presLayoutVars>
      </dgm:prSet>
      <dgm:spPr/>
    </dgm:pt>
  </dgm:ptLst>
  <dgm:cxnLst>
    <dgm:cxn modelId="{CD00BD0F-465C-4756-9875-C219F99E335A}" srcId="{0FC2C523-7226-43E7-A265-5C4E236892C4}" destId="{8A952ECD-92DD-4C80-8125-CAB1768DFF50}" srcOrd="0" destOrd="0" parTransId="{6814F764-4831-4C7A-B41B-E0812AC5CE9D}" sibTransId="{C911153F-A96B-4941-AB88-50E82F4BDA9E}"/>
    <dgm:cxn modelId="{6685F217-0EFD-464A-BF7A-81CDF9D75347}" type="presOf" srcId="{6A85110F-BA7E-4EB8-933E-AB17B431422B}" destId="{E2705528-4752-4AE5-B58B-A293028225D6}" srcOrd="0" destOrd="0" presId="urn:microsoft.com/office/officeart/2005/8/layout/bProcess3"/>
    <dgm:cxn modelId="{E0EC701B-BCDC-4409-A1EA-411B30939130}" type="presOf" srcId="{F36FB8C2-0FF5-4D15-A01C-750EFA0FF3FD}" destId="{CA850A00-C8DA-4551-85EF-F6C1D5FA394F}" srcOrd="0" destOrd="0" presId="urn:microsoft.com/office/officeart/2005/8/layout/bProcess3"/>
    <dgm:cxn modelId="{4BCF431D-6D61-4010-B20E-C09A99703C17}" type="presOf" srcId="{6A85110F-BA7E-4EB8-933E-AB17B431422B}" destId="{F275E862-2482-44D2-BD7E-7A8797E287B0}" srcOrd="1" destOrd="0" presId="urn:microsoft.com/office/officeart/2005/8/layout/bProcess3"/>
    <dgm:cxn modelId="{387C4F27-ADDD-4B21-8128-7445A60E750B}" type="presOf" srcId="{20107303-9044-4CF3-9077-8A335119890F}" destId="{2C326B64-5ABA-43DB-BEF0-A78CF1DFDD96}" srcOrd="0" destOrd="0" presId="urn:microsoft.com/office/officeart/2005/8/layout/bProcess3"/>
    <dgm:cxn modelId="{F5C2F430-F18D-4AEF-BA7E-220B3AEB3CAA}" srcId="{0FC2C523-7226-43E7-A265-5C4E236892C4}" destId="{AAAE0694-9C71-43F0-933B-54FEA9F960DE}" srcOrd="1" destOrd="0" parTransId="{F33B8DD2-37B5-401B-B410-B2BE4F352FC1}" sibTransId="{20107303-9044-4CF3-9077-8A335119890F}"/>
    <dgm:cxn modelId="{65E0C23B-3697-4646-9C87-4B62A234618B}" srcId="{0FC2C523-7226-43E7-A265-5C4E236892C4}" destId="{9E4577DD-D713-4D0F-A6CE-84A116825931}" srcOrd="3" destOrd="0" parTransId="{8D2965EC-F704-4AE3-9C2A-5CF893B4FE5A}" sibTransId="{0FC6F633-93EA-4C2A-8DB1-34D0EC63A707}"/>
    <dgm:cxn modelId="{88BA9C5C-329C-4A01-93BD-34D7F939CE7F}" srcId="{0FC2C523-7226-43E7-A265-5C4E236892C4}" destId="{0B58E44D-47D3-48B1-84FB-C38DCBB5E5A4}" srcOrd="4" destOrd="0" parTransId="{5F29E16C-11C4-431F-AB3A-686E61E89A2C}" sibTransId="{E0F0A979-A492-4B12-B613-AB3C28A9166F}"/>
    <dgm:cxn modelId="{8F649660-D891-4AB5-B478-7F06A397603B}" type="presOf" srcId="{CC2AA5CE-0055-458E-A6FD-DDC9F43C7592}" destId="{6B28A28B-7073-41D9-9A5D-5A6CC83E07D2}" srcOrd="0" destOrd="0" presId="urn:microsoft.com/office/officeart/2005/8/layout/bProcess3"/>
    <dgm:cxn modelId="{008CFF62-015F-4397-A76B-EF7D102CB9F9}" type="presOf" srcId="{0FC2C523-7226-43E7-A265-5C4E236892C4}" destId="{121E2CCF-A96D-482B-8B12-0B7C231F4CBF}" srcOrd="0" destOrd="0" presId="urn:microsoft.com/office/officeart/2005/8/layout/bProcess3"/>
    <dgm:cxn modelId="{290CD345-77CD-46FF-8DC0-0E79C652689C}" type="presOf" srcId="{E0F0A979-A492-4B12-B613-AB3C28A9166F}" destId="{8A8EA05A-8450-4BDF-A298-9F888B57554F}" srcOrd="1" destOrd="0" presId="urn:microsoft.com/office/officeart/2005/8/layout/bProcess3"/>
    <dgm:cxn modelId="{FA61D466-7805-4974-B887-F5E1D72249AE}" type="presOf" srcId="{0B58E44D-47D3-48B1-84FB-C38DCBB5E5A4}" destId="{E260F0B9-0B32-4CA3-81F7-CCAA1B9CA21B}" srcOrd="0" destOrd="0" presId="urn:microsoft.com/office/officeart/2005/8/layout/bProcess3"/>
    <dgm:cxn modelId="{0796C04C-9652-43E9-905A-F7B76D698694}" type="presOf" srcId="{6ADCCABA-57B3-41FF-8F04-F727C343ADAD}" destId="{732D17A4-7BC6-4BDC-B940-0E5F5B0D255B}" srcOrd="0" destOrd="0" presId="urn:microsoft.com/office/officeart/2005/8/layout/bProcess3"/>
    <dgm:cxn modelId="{0935AA6E-A29A-42DA-ABEB-DAC637829985}" type="presOf" srcId="{E0F0A979-A492-4B12-B613-AB3C28A9166F}" destId="{66989AC8-F579-44C0-8584-5FF1772B5420}" srcOrd="0" destOrd="0" presId="urn:microsoft.com/office/officeart/2005/8/layout/bProcess3"/>
    <dgm:cxn modelId="{B9E50A78-2593-4EAE-84E7-45FBFE6F5FBD}" type="presOf" srcId="{C911153F-A96B-4941-AB88-50E82F4BDA9E}" destId="{862D213A-9645-4647-A1BE-9154A71AE26E}" srcOrd="1" destOrd="0" presId="urn:microsoft.com/office/officeart/2005/8/layout/bProcess3"/>
    <dgm:cxn modelId="{97BA2D59-AC1C-49A1-A298-E436ECF7C8BE}" type="presOf" srcId="{6ADCCABA-57B3-41FF-8F04-F727C343ADAD}" destId="{68982E5F-F9E7-487F-96E6-FA5F0FDCDDBB}" srcOrd="1" destOrd="0" presId="urn:microsoft.com/office/officeart/2005/8/layout/bProcess3"/>
    <dgm:cxn modelId="{7C878382-3E27-4FE9-8298-7CF2ACD9692F}" type="presOf" srcId="{8A952ECD-92DD-4C80-8125-CAB1768DFF50}" destId="{3F009DC1-7B98-40E2-A6B1-78DE70D654F6}" srcOrd="0" destOrd="0" presId="urn:microsoft.com/office/officeart/2005/8/layout/bProcess3"/>
    <dgm:cxn modelId="{A74B6392-113E-4159-B529-A63ACA1C2FDC}" type="presOf" srcId="{0FC6F633-93EA-4C2A-8DB1-34D0EC63A707}" destId="{EF225693-2AE7-48A5-BA87-5F817834D4B5}" srcOrd="0" destOrd="0" presId="urn:microsoft.com/office/officeart/2005/8/layout/bProcess3"/>
    <dgm:cxn modelId="{A88A4293-CBD5-4DB2-A92E-71D79EF289C4}" srcId="{0FC2C523-7226-43E7-A265-5C4E236892C4}" destId="{CC2AA5CE-0055-458E-A6FD-DDC9F43C7592}" srcOrd="2" destOrd="0" parTransId="{8C88B67B-D63D-406F-BEA3-95140BD01B1D}" sibTransId="{6A85110F-BA7E-4EB8-933E-AB17B431422B}"/>
    <dgm:cxn modelId="{C4828794-AB3C-40DB-8F2C-D0AFCA417454}" type="presOf" srcId="{AAAE0694-9C71-43F0-933B-54FEA9F960DE}" destId="{36797015-B64C-4293-B8A4-4B1D00722A84}" srcOrd="0" destOrd="0" presId="urn:microsoft.com/office/officeart/2005/8/layout/bProcess3"/>
    <dgm:cxn modelId="{B82204AA-3C72-4ABC-9FB3-212308D8F3CC}" srcId="{0FC2C523-7226-43E7-A265-5C4E236892C4}" destId="{F36FB8C2-0FF5-4D15-A01C-750EFA0FF3FD}" srcOrd="5" destOrd="0" parTransId="{7BB87850-A495-48D8-B329-441EBABDA338}" sibTransId="{6ADCCABA-57B3-41FF-8F04-F727C343ADAD}"/>
    <dgm:cxn modelId="{11A9D2AE-E250-483B-A297-57392D54FF2F}" srcId="{0FC2C523-7226-43E7-A265-5C4E236892C4}" destId="{3BA4138C-A1F5-407A-831A-CB59299F6917}" srcOrd="6" destOrd="0" parTransId="{5A677DAD-042C-450C-A607-727C178D030D}" sibTransId="{538142F7-926D-4851-A7B4-591E7B5977B5}"/>
    <dgm:cxn modelId="{91E898B0-C5ED-47C4-B334-A498A4E398CF}" type="presOf" srcId="{3BA4138C-A1F5-407A-831A-CB59299F6917}" destId="{6039D499-ECA9-428B-BB47-6DEA5829A020}" srcOrd="0" destOrd="0" presId="urn:microsoft.com/office/officeart/2005/8/layout/bProcess3"/>
    <dgm:cxn modelId="{DF54D2B7-4EC4-491A-A4FE-DB158FE4FE48}" type="presOf" srcId="{9E4577DD-D713-4D0F-A6CE-84A116825931}" destId="{A920145E-F81C-4866-9F62-19F150AC3AB6}" srcOrd="0" destOrd="0" presId="urn:microsoft.com/office/officeart/2005/8/layout/bProcess3"/>
    <dgm:cxn modelId="{2E1252CB-33B7-44FC-801F-98B66D026B6D}" type="presOf" srcId="{C911153F-A96B-4941-AB88-50E82F4BDA9E}" destId="{4E6F36D2-19A1-42DD-ADC5-9226FD689E80}" srcOrd="0" destOrd="0" presId="urn:microsoft.com/office/officeart/2005/8/layout/bProcess3"/>
    <dgm:cxn modelId="{FC3A10D0-1DC2-4A4D-968F-BECA34BBDFAB}" type="presOf" srcId="{20107303-9044-4CF3-9077-8A335119890F}" destId="{6BB0DF47-BCF8-44EC-B40A-232A21E3073B}" srcOrd="1" destOrd="0" presId="urn:microsoft.com/office/officeart/2005/8/layout/bProcess3"/>
    <dgm:cxn modelId="{99F49BE7-A7A1-493F-8638-B413599B8097}" type="presOf" srcId="{0FC6F633-93EA-4C2A-8DB1-34D0EC63A707}" destId="{E5C3FA68-6DCC-4EC0-BF0D-BBFE63762617}" srcOrd="1" destOrd="0" presId="urn:microsoft.com/office/officeart/2005/8/layout/bProcess3"/>
    <dgm:cxn modelId="{CC453E11-89E4-4172-B016-505E9C8FF428}" type="presParOf" srcId="{121E2CCF-A96D-482B-8B12-0B7C231F4CBF}" destId="{3F009DC1-7B98-40E2-A6B1-78DE70D654F6}" srcOrd="0" destOrd="0" presId="urn:microsoft.com/office/officeart/2005/8/layout/bProcess3"/>
    <dgm:cxn modelId="{A89CB154-FD36-4DFD-A105-04B259FD36A8}" type="presParOf" srcId="{121E2CCF-A96D-482B-8B12-0B7C231F4CBF}" destId="{4E6F36D2-19A1-42DD-ADC5-9226FD689E80}" srcOrd="1" destOrd="0" presId="urn:microsoft.com/office/officeart/2005/8/layout/bProcess3"/>
    <dgm:cxn modelId="{1C57207A-47E3-417D-897F-C1591F52F6E6}" type="presParOf" srcId="{4E6F36D2-19A1-42DD-ADC5-9226FD689E80}" destId="{862D213A-9645-4647-A1BE-9154A71AE26E}" srcOrd="0" destOrd="0" presId="urn:microsoft.com/office/officeart/2005/8/layout/bProcess3"/>
    <dgm:cxn modelId="{AA01D893-8329-4372-B231-611501AA84F4}" type="presParOf" srcId="{121E2CCF-A96D-482B-8B12-0B7C231F4CBF}" destId="{36797015-B64C-4293-B8A4-4B1D00722A84}" srcOrd="2" destOrd="0" presId="urn:microsoft.com/office/officeart/2005/8/layout/bProcess3"/>
    <dgm:cxn modelId="{40AD2797-04AC-41C5-93A6-EE3E8216C741}" type="presParOf" srcId="{121E2CCF-A96D-482B-8B12-0B7C231F4CBF}" destId="{2C326B64-5ABA-43DB-BEF0-A78CF1DFDD96}" srcOrd="3" destOrd="0" presId="urn:microsoft.com/office/officeart/2005/8/layout/bProcess3"/>
    <dgm:cxn modelId="{E47A9D50-6741-49DF-9575-FDE8DC0F7D09}" type="presParOf" srcId="{2C326B64-5ABA-43DB-BEF0-A78CF1DFDD96}" destId="{6BB0DF47-BCF8-44EC-B40A-232A21E3073B}" srcOrd="0" destOrd="0" presId="urn:microsoft.com/office/officeart/2005/8/layout/bProcess3"/>
    <dgm:cxn modelId="{DA94D5AB-5AB3-40EC-9B67-179CDDA3B957}" type="presParOf" srcId="{121E2CCF-A96D-482B-8B12-0B7C231F4CBF}" destId="{6B28A28B-7073-41D9-9A5D-5A6CC83E07D2}" srcOrd="4" destOrd="0" presId="urn:microsoft.com/office/officeart/2005/8/layout/bProcess3"/>
    <dgm:cxn modelId="{2C932F4A-7E5E-4D69-9E44-D12AB2FC5572}" type="presParOf" srcId="{121E2CCF-A96D-482B-8B12-0B7C231F4CBF}" destId="{E2705528-4752-4AE5-B58B-A293028225D6}" srcOrd="5" destOrd="0" presId="urn:microsoft.com/office/officeart/2005/8/layout/bProcess3"/>
    <dgm:cxn modelId="{D535970B-9095-4182-BBCF-CB796AA3136D}" type="presParOf" srcId="{E2705528-4752-4AE5-B58B-A293028225D6}" destId="{F275E862-2482-44D2-BD7E-7A8797E287B0}" srcOrd="0" destOrd="0" presId="urn:microsoft.com/office/officeart/2005/8/layout/bProcess3"/>
    <dgm:cxn modelId="{1257A3D0-FAD2-4F7D-A566-FCB0EC2927EF}" type="presParOf" srcId="{121E2CCF-A96D-482B-8B12-0B7C231F4CBF}" destId="{A920145E-F81C-4866-9F62-19F150AC3AB6}" srcOrd="6" destOrd="0" presId="urn:microsoft.com/office/officeart/2005/8/layout/bProcess3"/>
    <dgm:cxn modelId="{14AAE791-B252-417C-891F-0DBDAE4B191C}" type="presParOf" srcId="{121E2CCF-A96D-482B-8B12-0B7C231F4CBF}" destId="{EF225693-2AE7-48A5-BA87-5F817834D4B5}" srcOrd="7" destOrd="0" presId="urn:microsoft.com/office/officeart/2005/8/layout/bProcess3"/>
    <dgm:cxn modelId="{CE74B228-8DC5-4738-B18E-A92EE89EDFEC}" type="presParOf" srcId="{EF225693-2AE7-48A5-BA87-5F817834D4B5}" destId="{E5C3FA68-6DCC-4EC0-BF0D-BBFE63762617}" srcOrd="0" destOrd="0" presId="urn:microsoft.com/office/officeart/2005/8/layout/bProcess3"/>
    <dgm:cxn modelId="{7A1AAFF7-F77C-409B-8058-C8E1913AD447}" type="presParOf" srcId="{121E2CCF-A96D-482B-8B12-0B7C231F4CBF}" destId="{E260F0B9-0B32-4CA3-81F7-CCAA1B9CA21B}" srcOrd="8" destOrd="0" presId="urn:microsoft.com/office/officeart/2005/8/layout/bProcess3"/>
    <dgm:cxn modelId="{57402918-0C4C-4AC6-97A9-CB5110BA2FFF}" type="presParOf" srcId="{121E2CCF-A96D-482B-8B12-0B7C231F4CBF}" destId="{66989AC8-F579-44C0-8584-5FF1772B5420}" srcOrd="9" destOrd="0" presId="urn:microsoft.com/office/officeart/2005/8/layout/bProcess3"/>
    <dgm:cxn modelId="{07A5003D-B0A2-46BF-8A32-6393D811EBAA}" type="presParOf" srcId="{66989AC8-F579-44C0-8584-5FF1772B5420}" destId="{8A8EA05A-8450-4BDF-A298-9F888B57554F}" srcOrd="0" destOrd="0" presId="urn:microsoft.com/office/officeart/2005/8/layout/bProcess3"/>
    <dgm:cxn modelId="{536BC319-5595-476A-8224-1B01C3A63EC5}" type="presParOf" srcId="{121E2CCF-A96D-482B-8B12-0B7C231F4CBF}" destId="{CA850A00-C8DA-4551-85EF-F6C1D5FA394F}" srcOrd="10" destOrd="0" presId="urn:microsoft.com/office/officeart/2005/8/layout/bProcess3"/>
    <dgm:cxn modelId="{4543AA5F-46D7-4D55-BE6B-92C8611D518D}" type="presParOf" srcId="{121E2CCF-A96D-482B-8B12-0B7C231F4CBF}" destId="{732D17A4-7BC6-4BDC-B940-0E5F5B0D255B}" srcOrd="11" destOrd="0" presId="urn:microsoft.com/office/officeart/2005/8/layout/bProcess3"/>
    <dgm:cxn modelId="{5C88167C-F947-428A-8522-6D2C3CAB8671}" type="presParOf" srcId="{732D17A4-7BC6-4BDC-B940-0E5F5B0D255B}" destId="{68982E5F-F9E7-487F-96E6-FA5F0FDCDDBB}" srcOrd="0" destOrd="0" presId="urn:microsoft.com/office/officeart/2005/8/layout/bProcess3"/>
    <dgm:cxn modelId="{467D3AC3-7055-4A68-812B-5F9E59EFBF62}" type="presParOf" srcId="{121E2CCF-A96D-482B-8B12-0B7C231F4CBF}" destId="{6039D499-ECA9-428B-BB47-6DEA5829A020}" srcOrd="12"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BE7AC-8FC9-4A82-84CC-D91B3779F87A}" type="doc">
      <dgm:prSet loTypeId="urn:microsoft.com/office/officeart/2005/8/layout/chevron1" loCatId="process" qsTypeId="urn:microsoft.com/office/officeart/2005/8/quickstyle/simple1" qsCatId="simple" csTypeId="urn:microsoft.com/office/officeart/2005/8/colors/accent2_3" csCatId="accent2" phldr="1"/>
      <dgm:spPr/>
    </dgm:pt>
    <dgm:pt modelId="{E6D28BFE-8F9B-4230-BF29-6D8A492460B9}">
      <dgm:prSet phldrT="[Texto]"/>
      <dgm:spPr/>
      <dgm:t>
        <a:bodyPr/>
        <a:lstStyle/>
        <a:p>
          <a:r>
            <a:rPr lang="en-US" b="1" dirty="0">
              <a:latin typeface="Franklin Gothic Book" panose="020B0503020102020204" pitchFamily="34" charset="0"/>
            </a:rPr>
            <a:t>Trin 1 - Identificer formålet med mentorprogrammet</a:t>
          </a:r>
          <a:endParaRPr lang="en-GB" dirty="0">
            <a:latin typeface="Franklin Gothic Book" panose="020B0503020102020204" pitchFamily="34" charset="0"/>
          </a:endParaRPr>
        </a:p>
      </dgm:t>
    </dgm:pt>
    <dgm:pt modelId="{6383D3FB-7947-4738-A19B-BC2E4006D76C}" type="parTrans" cxnId="{0AF42250-147D-4387-9FA8-BE4A116604CE}">
      <dgm:prSet/>
      <dgm:spPr/>
      <dgm:t>
        <a:bodyPr/>
        <a:lstStyle/>
        <a:p>
          <a:endParaRPr lang="en-GB"/>
        </a:p>
      </dgm:t>
    </dgm:pt>
    <dgm:pt modelId="{E26B902A-E9B8-4536-9C9E-12CE6EE51BFF}" type="sibTrans" cxnId="{0AF42250-147D-4387-9FA8-BE4A116604CE}">
      <dgm:prSet/>
      <dgm:spPr/>
      <dgm:t>
        <a:bodyPr/>
        <a:lstStyle/>
        <a:p>
          <a:endParaRPr lang="en-GB"/>
        </a:p>
      </dgm:t>
    </dgm:pt>
    <dgm:pt modelId="{7BB15207-95BC-441C-811F-32074B6C92FD}">
      <dgm:prSet/>
      <dgm:spPr/>
      <dgm:t>
        <a:bodyPr/>
        <a:lstStyle/>
        <a:p>
          <a:pPr>
            <a:buFont typeface="Arial" panose="020B0604020202020204" pitchFamily="34" charset="0"/>
            <a:buChar char="•"/>
          </a:pPr>
          <a:r>
            <a:rPr lang="pt-PT" dirty="0">
              <a:latin typeface="Franklin Gothic Book" panose="020B0503020102020204" pitchFamily="34" charset="0"/>
            </a:rPr>
            <a:t>Definér klare </a:t>
          </a:r>
          <a:r>
            <a:rPr lang="pt-PT" dirty="0" err="1">
              <a:latin typeface="Franklin Gothic Book" panose="020B0503020102020204" pitchFamily="34" charset="0"/>
            </a:rPr>
            <a:t>mål</a:t>
          </a:r>
          <a:endParaRPr lang="pt-PT" dirty="0">
            <a:latin typeface="Franklin Gothic Book" panose="020B0503020102020204" pitchFamily="34" charset="0"/>
          </a:endParaRPr>
        </a:p>
      </dgm:t>
    </dgm:pt>
    <dgm:pt modelId="{16B39F62-A4E9-44C2-B97C-38AA6B2D34B9}" type="parTrans" cxnId="{EEA79F84-F293-4346-9C9B-8E8C48C010D5}">
      <dgm:prSet/>
      <dgm:spPr/>
      <dgm:t>
        <a:bodyPr/>
        <a:lstStyle/>
        <a:p>
          <a:endParaRPr lang="en-GB"/>
        </a:p>
      </dgm:t>
    </dgm:pt>
    <dgm:pt modelId="{C1CB4019-85A0-4701-92AE-BC9A2A568BB3}" type="sibTrans" cxnId="{EEA79F84-F293-4346-9C9B-8E8C48C010D5}">
      <dgm:prSet/>
      <dgm:spPr/>
      <dgm:t>
        <a:bodyPr/>
        <a:lstStyle/>
        <a:p>
          <a:endParaRPr lang="en-GB"/>
        </a:p>
      </dgm:t>
    </dgm:pt>
    <dgm:pt modelId="{D55D604D-B7E3-47A5-91D2-5C5607BDBBA9}">
      <dgm:prSet/>
      <dgm:spPr/>
      <dgm:t>
        <a:bodyPr/>
        <a:lstStyle/>
        <a:p>
          <a:pPr>
            <a:buFont typeface="Arial" panose="020B0604020202020204" pitchFamily="34" charset="0"/>
            <a:buChar char="•"/>
          </a:pPr>
          <a:r>
            <a:rPr lang="en-US" dirty="0">
              <a:latin typeface="Franklin Gothic Book" panose="020B0503020102020204" pitchFamily="34" charset="0"/>
            </a:rPr>
            <a:t>Fastlæg kriterier for matchning af mentorer og mentees og sørg for, at de stemmer overens med organisationens mål.</a:t>
          </a:r>
        </a:p>
      </dgm:t>
    </dgm:pt>
    <dgm:pt modelId="{6407FCF1-A5B5-40F7-839A-FCDB1AB8EB2B}" type="parTrans" cxnId="{76640E30-D1DA-434D-B6D0-221DDC8663B3}">
      <dgm:prSet/>
      <dgm:spPr/>
      <dgm:t>
        <a:bodyPr/>
        <a:lstStyle/>
        <a:p>
          <a:endParaRPr lang="en-GB"/>
        </a:p>
      </dgm:t>
    </dgm:pt>
    <dgm:pt modelId="{76FB39BD-4C36-4E32-910C-BDEFC10ADE09}" type="sibTrans" cxnId="{76640E30-D1DA-434D-B6D0-221DDC8663B3}">
      <dgm:prSet/>
      <dgm:spPr/>
      <dgm:t>
        <a:bodyPr/>
        <a:lstStyle/>
        <a:p>
          <a:endParaRPr lang="en-GB"/>
        </a:p>
      </dgm:t>
    </dgm:pt>
    <dgm:pt modelId="{4EA5D1E5-632B-462E-B2B3-5F3622BE4B2A}">
      <dgm:prSet/>
      <dgm:spPr/>
      <dgm:t>
        <a:bodyPr/>
        <a:lstStyle/>
        <a:p>
          <a:r>
            <a:rPr lang="en-US" b="1" dirty="0">
              <a:latin typeface="Franklin Gothic Book" panose="020B0503020102020204" pitchFamily="34" charset="0"/>
            </a:rPr>
            <a:t>Trin 2 - Bestem typen af matchning for mentorer og mentees</a:t>
          </a:r>
          <a:endParaRPr lang="en-US" dirty="0">
            <a:latin typeface="Franklin Gothic Book" panose="020B0503020102020204" pitchFamily="34" charset="0"/>
          </a:endParaRPr>
        </a:p>
      </dgm:t>
    </dgm:pt>
    <dgm:pt modelId="{CFBE6AA0-401A-4CB3-B3F1-91A2A182161E}" type="parTrans" cxnId="{80596E88-D280-4E8F-83DC-9C9698A2AD01}">
      <dgm:prSet/>
      <dgm:spPr/>
      <dgm:t>
        <a:bodyPr/>
        <a:lstStyle/>
        <a:p>
          <a:endParaRPr lang="en-GB"/>
        </a:p>
      </dgm:t>
    </dgm:pt>
    <dgm:pt modelId="{82727B46-225D-4B64-919A-7F98F21486AB}" type="sibTrans" cxnId="{80596E88-D280-4E8F-83DC-9C9698A2AD01}">
      <dgm:prSet/>
      <dgm:spPr/>
      <dgm:t>
        <a:bodyPr/>
        <a:lstStyle/>
        <a:p>
          <a:endParaRPr lang="en-GB"/>
        </a:p>
      </dgm:t>
    </dgm:pt>
    <dgm:pt modelId="{B252161C-0257-4CE7-B929-FED844A30A1D}">
      <dgm:prSet/>
      <dgm:spPr/>
      <dgm:t>
        <a:bodyPr/>
        <a:lstStyle/>
        <a:p>
          <a:pPr>
            <a:buFont typeface="Arial" panose="020B0604020202020204" pitchFamily="34" charset="0"/>
            <a:buChar char="•"/>
          </a:pPr>
          <a:r>
            <a:rPr lang="en-US" dirty="0">
              <a:latin typeface="Franklin Gothic Book" panose="020B0503020102020204" pitchFamily="34" charset="0"/>
            </a:rPr>
            <a:t>Identificer de vigtigste krav til både mentorer og mentees</a:t>
          </a:r>
        </a:p>
      </dgm:t>
    </dgm:pt>
    <dgm:pt modelId="{28C918E1-A3C4-48D3-A1BC-D9DAAE0D756E}" type="parTrans" cxnId="{9B2FB1AA-19C2-4319-846D-E8D411AA6810}">
      <dgm:prSet/>
      <dgm:spPr/>
      <dgm:t>
        <a:bodyPr/>
        <a:lstStyle/>
        <a:p>
          <a:endParaRPr lang="en-GB"/>
        </a:p>
      </dgm:t>
    </dgm:pt>
    <dgm:pt modelId="{8CB18CE4-1698-45A1-8BF9-745C7B90B259}" type="sibTrans" cxnId="{9B2FB1AA-19C2-4319-846D-E8D411AA6810}">
      <dgm:prSet/>
      <dgm:spPr/>
      <dgm:t>
        <a:bodyPr/>
        <a:lstStyle/>
        <a:p>
          <a:endParaRPr lang="en-GB"/>
        </a:p>
      </dgm:t>
    </dgm:pt>
    <dgm:pt modelId="{ED4BA514-A6F5-44C6-992E-7EBF4AC503FB}">
      <dgm:prSet/>
      <dgm:spPr/>
      <dgm:t>
        <a:bodyPr/>
        <a:lstStyle/>
        <a:p>
          <a:pPr>
            <a:buFont typeface="Arial" panose="020B0604020202020204" pitchFamily="34" charset="0"/>
            <a:buChar char="•"/>
          </a:pPr>
          <a:r>
            <a:rPr lang="en-US" dirty="0">
              <a:latin typeface="Franklin Gothic Book" panose="020B0503020102020204" pitchFamily="34" charset="0"/>
            </a:rPr>
            <a:t>Skitsere en strategi for rekruttering af mentorer og mentees</a:t>
          </a:r>
        </a:p>
      </dgm:t>
    </dgm:pt>
    <dgm:pt modelId="{97544ADB-60CC-420E-8998-68A67DAD27F7}" type="parTrans" cxnId="{40E7CCF8-D74F-45A9-940A-7E5113F83C2F}">
      <dgm:prSet/>
      <dgm:spPr/>
      <dgm:t>
        <a:bodyPr/>
        <a:lstStyle/>
        <a:p>
          <a:endParaRPr lang="en-GB"/>
        </a:p>
      </dgm:t>
    </dgm:pt>
    <dgm:pt modelId="{A103288C-81E7-42AA-A10C-3D8F6956A813}" type="sibTrans" cxnId="{40E7CCF8-D74F-45A9-940A-7E5113F83C2F}">
      <dgm:prSet/>
      <dgm:spPr/>
      <dgm:t>
        <a:bodyPr/>
        <a:lstStyle/>
        <a:p>
          <a:endParaRPr lang="en-GB"/>
        </a:p>
      </dgm:t>
    </dgm:pt>
    <dgm:pt modelId="{4E74DE61-6F44-476D-A033-E3FB045F426A}">
      <dgm:prSet/>
      <dgm:spPr/>
      <dgm:t>
        <a:bodyPr/>
        <a:lstStyle/>
        <a:p>
          <a:pPr>
            <a:buFont typeface="Arial" panose="020B0604020202020204" pitchFamily="34" charset="0"/>
            <a:buChar char="•"/>
          </a:pPr>
          <a:r>
            <a:rPr lang="en-US" dirty="0">
              <a:latin typeface="Franklin Gothic Book" panose="020B0503020102020204" pitchFamily="34" charset="0"/>
            </a:rPr>
            <a:t>Beslut, hvor meget indflydelse deltagerne skal have i matchningsprocessen</a:t>
          </a:r>
        </a:p>
      </dgm:t>
    </dgm:pt>
    <dgm:pt modelId="{015B8DB7-B4D0-459E-AF39-F6E0567729E6}" type="parTrans" cxnId="{65E39ED8-F78C-4711-B979-9A8CAB2831A2}">
      <dgm:prSet/>
      <dgm:spPr/>
      <dgm:t>
        <a:bodyPr/>
        <a:lstStyle/>
        <a:p>
          <a:endParaRPr lang="en-GB"/>
        </a:p>
      </dgm:t>
    </dgm:pt>
    <dgm:pt modelId="{8630E21F-2F93-47F2-8EC4-42D9CB0E7492}" type="sibTrans" cxnId="{65E39ED8-F78C-4711-B979-9A8CAB2831A2}">
      <dgm:prSet/>
      <dgm:spPr/>
      <dgm:t>
        <a:bodyPr/>
        <a:lstStyle/>
        <a:p>
          <a:endParaRPr lang="en-GB"/>
        </a:p>
      </dgm:t>
    </dgm:pt>
    <dgm:pt modelId="{8CB93A01-88DB-4FBD-BDD0-2B6320CEA438}">
      <dgm:prSet/>
      <dgm:spPr/>
      <dgm:t>
        <a:bodyPr/>
        <a:lstStyle/>
        <a:p>
          <a:r>
            <a:rPr lang="en-US" b="1" dirty="0">
              <a:latin typeface="Franklin Gothic Book" panose="020B0503020102020204" pitchFamily="34" charset="0"/>
            </a:rPr>
            <a:t>Trin 3 - Opret profiler og matchningskriterier</a:t>
          </a:r>
          <a:endParaRPr lang="en-US" dirty="0">
            <a:latin typeface="Franklin Gothic Book" panose="020B0503020102020204" pitchFamily="34" charset="0"/>
          </a:endParaRPr>
        </a:p>
      </dgm:t>
    </dgm:pt>
    <dgm:pt modelId="{71A40F1A-9AFD-4B43-8A82-26046FA1935F}" type="parTrans" cxnId="{ADD2E5D0-E0BF-4C54-B69A-C75BF12889C4}">
      <dgm:prSet/>
      <dgm:spPr/>
      <dgm:t>
        <a:bodyPr/>
        <a:lstStyle/>
        <a:p>
          <a:endParaRPr lang="en-GB"/>
        </a:p>
      </dgm:t>
    </dgm:pt>
    <dgm:pt modelId="{24E7025D-9B56-48E1-B973-9D94B70D8325}" type="sibTrans" cxnId="{ADD2E5D0-E0BF-4C54-B69A-C75BF12889C4}">
      <dgm:prSet/>
      <dgm:spPr/>
      <dgm:t>
        <a:bodyPr/>
        <a:lstStyle/>
        <a:p>
          <a:endParaRPr lang="en-GB"/>
        </a:p>
      </dgm:t>
    </dgm:pt>
    <dgm:pt modelId="{262ACE86-A1CE-47C3-8E3B-C85895FFFDFD}">
      <dgm:prSet/>
      <dgm:spPr/>
      <dgm:t>
        <a:bodyPr/>
        <a:lstStyle/>
        <a:p>
          <a:pPr>
            <a:buFont typeface="Arial" panose="020B0604020202020204" pitchFamily="34" charset="0"/>
            <a:buChar char="•"/>
          </a:pPr>
          <a:r>
            <a:rPr lang="en-US" dirty="0">
              <a:latin typeface="Franklin Gothic Book" panose="020B0503020102020204" pitchFamily="34" charset="0"/>
            </a:rPr>
            <a:t>Indsaml oplysninger om mentees og mentorer, herunder deres nuværende stilling, tidligere arbejdserfaring, uddannelsesmæssige baggrund og personlige interesser eller hobbyer.</a:t>
          </a:r>
        </a:p>
      </dgm:t>
    </dgm:pt>
    <dgm:pt modelId="{40DCECBC-5FB1-421E-AE53-1988FF90C6F1}" type="parTrans" cxnId="{A1FD7AF0-8689-4F59-B3B5-CF124C62CDF5}">
      <dgm:prSet/>
      <dgm:spPr/>
      <dgm:t>
        <a:bodyPr/>
        <a:lstStyle/>
        <a:p>
          <a:endParaRPr lang="en-GB"/>
        </a:p>
      </dgm:t>
    </dgm:pt>
    <dgm:pt modelId="{D6616C3E-4200-493E-9EE0-6CE1E915B7FF}" type="sibTrans" cxnId="{A1FD7AF0-8689-4F59-B3B5-CF124C62CDF5}">
      <dgm:prSet/>
      <dgm:spPr/>
      <dgm:t>
        <a:bodyPr/>
        <a:lstStyle/>
        <a:p>
          <a:endParaRPr lang="en-GB"/>
        </a:p>
      </dgm:t>
    </dgm:pt>
    <dgm:pt modelId="{2DC10E77-FD3F-431C-96AC-15823FEDE79E}">
      <dgm:prSet/>
      <dgm:spPr/>
      <dgm:t>
        <a:bodyPr/>
        <a:lstStyle/>
        <a:p>
          <a:pPr>
            <a:buFont typeface="Arial" panose="020B0604020202020204" pitchFamily="34" charset="0"/>
            <a:buChar char="•"/>
          </a:pPr>
          <a:r>
            <a:rPr lang="en-US" dirty="0">
              <a:latin typeface="Franklin Gothic Book" panose="020B0503020102020204" pitchFamily="34" charset="0"/>
            </a:rPr>
            <a:t>Udvikl spørgsmål som: "Hvilke færdigheder føler du dig dygtig til?"</a:t>
          </a:r>
        </a:p>
      </dgm:t>
    </dgm:pt>
    <dgm:pt modelId="{AED01F00-928A-4FAA-B136-DAD0D1D953C4}" type="parTrans" cxnId="{4FF71B29-A7B9-4A3B-97DD-254542F6ACD0}">
      <dgm:prSet/>
      <dgm:spPr/>
      <dgm:t>
        <a:bodyPr/>
        <a:lstStyle/>
        <a:p>
          <a:endParaRPr lang="en-GB"/>
        </a:p>
      </dgm:t>
    </dgm:pt>
    <dgm:pt modelId="{8F677B34-FEE3-4CFC-9A39-2C8255077990}" type="sibTrans" cxnId="{4FF71B29-A7B9-4A3B-97DD-254542F6ACD0}">
      <dgm:prSet/>
      <dgm:spPr/>
      <dgm:t>
        <a:bodyPr/>
        <a:lstStyle/>
        <a:p>
          <a:endParaRPr lang="en-GB"/>
        </a:p>
      </dgm:t>
    </dgm:pt>
    <dgm:pt modelId="{B8BCF285-8A9F-44EF-9257-A1C93267CEEB}" type="pres">
      <dgm:prSet presAssocID="{C04BE7AC-8FC9-4A82-84CC-D91B3779F87A}" presName="Name0" presStyleCnt="0">
        <dgm:presLayoutVars>
          <dgm:dir/>
          <dgm:animLvl val="lvl"/>
          <dgm:resizeHandles val="exact"/>
        </dgm:presLayoutVars>
      </dgm:prSet>
      <dgm:spPr/>
    </dgm:pt>
    <dgm:pt modelId="{AB5571E2-6E51-4705-B4C4-809F1F3FE1D6}" type="pres">
      <dgm:prSet presAssocID="{E6D28BFE-8F9B-4230-BF29-6D8A492460B9}" presName="composite" presStyleCnt="0"/>
      <dgm:spPr/>
    </dgm:pt>
    <dgm:pt modelId="{D3ABF253-BB29-4B0D-B889-736296FE411D}" type="pres">
      <dgm:prSet presAssocID="{E6D28BFE-8F9B-4230-BF29-6D8A492460B9}" presName="parTx" presStyleLbl="node1" presStyleIdx="0" presStyleCnt="3">
        <dgm:presLayoutVars>
          <dgm:chMax val="0"/>
          <dgm:chPref val="0"/>
          <dgm:bulletEnabled val="1"/>
        </dgm:presLayoutVars>
      </dgm:prSet>
      <dgm:spPr/>
    </dgm:pt>
    <dgm:pt modelId="{3969FF76-3946-4AD0-86B6-9BC961E38124}" type="pres">
      <dgm:prSet presAssocID="{E6D28BFE-8F9B-4230-BF29-6D8A492460B9}" presName="desTx" presStyleLbl="revTx" presStyleIdx="0" presStyleCnt="3">
        <dgm:presLayoutVars>
          <dgm:bulletEnabled val="1"/>
        </dgm:presLayoutVars>
      </dgm:prSet>
      <dgm:spPr/>
    </dgm:pt>
    <dgm:pt modelId="{DD008538-D06C-4C3B-AEF0-6AF8ACF6692F}" type="pres">
      <dgm:prSet presAssocID="{E26B902A-E9B8-4536-9C9E-12CE6EE51BFF}" presName="space" presStyleCnt="0"/>
      <dgm:spPr/>
    </dgm:pt>
    <dgm:pt modelId="{321DFA64-BB9F-4313-94BD-E9003E189760}" type="pres">
      <dgm:prSet presAssocID="{4EA5D1E5-632B-462E-B2B3-5F3622BE4B2A}" presName="composite" presStyleCnt="0"/>
      <dgm:spPr/>
    </dgm:pt>
    <dgm:pt modelId="{8AFC65CE-87C5-484F-BF84-E82893CB9CDA}" type="pres">
      <dgm:prSet presAssocID="{4EA5D1E5-632B-462E-B2B3-5F3622BE4B2A}" presName="parTx" presStyleLbl="node1" presStyleIdx="1" presStyleCnt="3">
        <dgm:presLayoutVars>
          <dgm:chMax val="0"/>
          <dgm:chPref val="0"/>
          <dgm:bulletEnabled val="1"/>
        </dgm:presLayoutVars>
      </dgm:prSet>
      <dgm:spPr/>
    </dgm:pt>
    <dgm:pt modelId="{8DB660DE-F4CE-4284-AC39-2F78FA322154}" type="pres">
      <dgm:prSet presAssocID="{4EA5D1E5-632B-462E-B2B3-5F3622BE4B2A}" presName="desTx" presStyleLbl="revTx" presStyleIdx="1" presStyleCnt="3">
        <dgm:presLayoutVars>
          <dgm:bulletEnabled val="1"/>
        </dgm:presLayoutVars>
      </dgm:prSet>
      <dgm:spPr/>
    </dgm:pt>
    <dgm:pt modelId="{26E237E0-AF01-4932-A431-284929AFCBEF}" type="pres">
      <dgm:prSet presAssocID="{82727B46-225D-4B64-919A-7F98F21486AB}" presName="space" presStyleCnt="0"/>
      <dgm:spPr/>
    </dgm:pt>
    <dgm:pt modelId="{E68E010A-B6E5-4F42-9532-F69893970A43}" type="pres">
      <dgm:prSet presAssocID="{8CB93A01-88DB-4FBD-BDD0-2B6320CEA438}" presName="composite" presStyleCnt="0"/>
      <dgm:spPr/>
    </dgm:pt>
    <dgm:pt modelId="{5D4550B9-1913-4BBE-AC97-745246275D07}" type="pres">
      <dgm:prSet presAssocID="{8CB93A01-88DB-4FBD-BDD0-2B6320CEA438}" presName="parTx" presStyleLbl="node1" presStyleIdx="2" presStyleCnt="3">
        <dgm:presLayoutVars>
          <dgm:chMax val="0"/>
          <dgm:chPref val="0"/>
          <dgm:bulletEnabled val="1"/>
        </dgm:presLayoutVars>
      </dgm:prSet>
      <dgm:spPr/>
    </dgm:pt>
    <dgm:pt modelId="{37B8E7D1-9DF5-4260-8DC7-8985F7AF12AC}" type="pres">
      <dgm:prSet presAssocID="{8CB93A01-88DB-4FBD-BDD0-2B6320CEA438}" presName="desTx" presStyleLbl="revTx" presStyleIdx="2" presStyleCnt="3">
        <dgm:presLayoutVars>
          <dgm:bulletEnabled val="1"/>
        </dgm:presLayoutVars>
      </dgm:prSet>
      <dgm:spPr/>
    </dgm:pt>
  </dgm:ptLst>
  <dgm:cxnLst>
    <dgm:cxn modelId="{57B86E0F-A9B6-4018-9EB3-08D038CE3E24}" type="presOf" srcId="{4E74DE61-6F44-476D-A033-E3FB045F426A}" destId="{8DB660DE-F4CE-4284-AC39-2F78FA322154}" srcOrd="0" destOrd="2" presId="urn:microsoft.com/office/officeart/2005/8/layout/chevron1"/>
    <dgm:cxn modelId="{AC1AF810-A428-4FDD-98F5-FA9B1CE21CC3}" type="presOf" srcId="{262ACE86-A1CE-47C3-8E3B-C85895FFFDFD}" destId="{37B8E7D1-9DF5-4260-8DC7-8985F7AF12AC}" srcOrd="0" destOrd="0" presId="urn:microsoft.com/office/officeart/2005/8/layout/chevron1"/>
    <dgm:cxn modelId="{9746E117-01F0-4C84-B120-6D0E8FFE2F7E}" type="presOf" srcId="{7BB15207-95BC-441C-811F-32074B6C92FD}" destId="{3969FF76-3946-4AD0-86B6-9BC961E38124}" srcOrd="0" destOrd="0" presId="urn:microsoft.com/office/officeart/2005/8/layout/chevron1"/>
    <dgm:cxn modelId="{C4DFCC19-46BB-42F9-9130-14959D2B9ACF}" type="presOf" srcId="{2DC10E77-FD3F-431C-96AC-15823FEDE79E}" destId="{37B8E7D1-9DF5-4260-8DC7-8985F7AF12AC}" srcOrd="0" destOrd="1" presId="urn:microsoft.com/office/officeart/2005/8/layout/chevron1"/>
    <dgm:cxn modelId="{80ECC41D-B1DD-4A78-8DA7-36E33E87357E}" type="presOf" srcId="{B252161C-0257-4CE7-B929-FED844A30A1D}" destId="{8DB660DE-F4CE-4284-AC39-2F78FA322154}" srcOrd="0" destOrd="0" presId="urn:microsoft.com/office/officeart/2005/8/layout/chevron1"/>
    <dgm:cxn modelId="{4FF71B29-A7B9-4A3B-97DD-254542F6ACD0}" srcId="{8CB93A01-88DB-4FBD-BDD0-2B6320CEA438}" destId="{2DC10E77-FD3F-431C-96AC-15823FEDE79E}" srcOrd="1" destOrd="0" parTransId="{AED01F00-928A-4FAA-B136-DAD0D1D953C4}" sibTransId="{8F677B34-FEE3-4CFC-9A39-2C8255077990}"/>
    <dgm:cxn modelId="{6AAB4F2B-C468-498C-BC85-8509DBB12BFB}" type="presOf" srcId="{4EA5D1E5-632B-462E-B2B3-5F3622BE4B2A}" destId="{8AFC65CE-87C5-484F-BF84-E82893CB9CDA}" srcOrd="0" destOrd="0" presId="urn:microsoft.com/office/officeart/2005/8/layout/chevron1"/>
    <dgm:cxn modelId="{76640E30-D1DA-434D-B6D0-221DDC8663B3}" srcId="{E6D28BFE-8F9B-4230-BF29-6D8A492460B9}" destId="{D55D604D-B7E3-47A5-91D2-5C5607BDBBA9}" srcOrd="1" destOrd="0" parTransId="{6407FCF1-A5B5-40F7-839A-FCDB1AB8EB2B}" sibTransId="{76FB39BD-4C36-4E32-910C-BDEFC10ADE09}"/>
    <dgm:cxn modelId="{43ED774A-526B-4186-BBBB-00007B13BE5B}" type="presOf" srcId="{E6D28BFE-8F9B-4230-BF29-6D8A492460B9}" destId="{D3ABF253-BB29-4B0D-B889-736296FE411D}" srcOrd="0" destOrd="0" presId="urn:microsoft.com/office/officeart/2005/8/layout/chevron1"/>
    <dgm:cxn modelId="{0AF42250-147D-4387-9FA8-BE4A116604CE}" srcId="{C04BE7AC-8FC9-4A82-84CC-D91B3779F87A}" destId="{E6D28BFE-8F9B-4230-BF29-6D8A492460B9}" srcOrd="0" destOrd="0" parTransId="{6383D3FB-7947-4738-A19B-BC2E4006D76C}" sibTransId="{E26B902A-E9B8-4536-9C9E-12CE6EE51BFF}"/>
    <dgm:cxn modelId="{FEDBF076-B21D-4BFF-9EDB-D89B29343371}" type="presOf" srcId="{D55D604D-B7E3-47A5-91D2-5C5607BDBBA9}" destId="{3969FF76-3946-4AD0-86B6-9BC961E38124}" srcOrd="0" destOrd="1" presId="urn:microsoft.com/office/officeart/2005/8/layout/chevron1"/>
    <dgm:cxn modelId="{EEA79F84-F293-4346-9C9B-8E8C48C010D5}" srcId="{E6D28BFE-8F9B-4230-BF29-6D8A492460B9}" destId="{7BB15207-95BC-441C-811F-32074B6C92FD}" srcOrd="0" destOrd="0" parTransId="{16B39F62-A4E9-44C2-B97C-38AA6B2D34B9}" sibTransId="{C1CB4019-85A0-4701-92AE-BC9A2A568BB3}"/>
    <dgm:cxn modelId="{80596E88-D280-4E8F-83DC-9C9698A2AD01}" srcId="{C04BE7AC-8FC9-4A82-84CC-D91B3779F87A}" destId="{4EA5D1E5-632B-462E-B2B3-5F3622BE4B2A}" srcOrd="1" destOrd="0" parTransId="{CFBE6AA0-401A-4CB3-B3F1-91A2A182161E}" sibTransId="{82727B46-225D-4B64-919A-7F98F21486AB}"/>
    <dgm:cxn modelId="{5E3F6E90-83A7-420B-8C75-C65574756A0F}" type="presOf" srcId="{C04BE7AC-8FC9-4A82-84CC-D91B3779F87A}" destId="{B8BCF285-8A9F-44EF-9257-A1C93267CEEB}" srcOrd="0" destOrd="0" presId="urn:microsoft.com/office/officeart/2005/8/layout/chevron1"/>
    <dgm:cxn modelId="{D61AE6A0-58A7-42E9-AF56-C428EA8F91E4}" type="presOf" srcId="{8CB93A01-88DB-4FBD-BDD0-2B6320CEA438}" destId="{5D4550B9-1913-4BBE-AC97-745246275D07}" srcOrd="0" destOrd="0" presId="urn:microsoft.com/office/officeart/2005/8/layout/chevron1"/>
    <dgm:cxn modelId="{9B2FB1AA-19C2-4319-846D-E8D411AA6810}" srcId="{4EA5D1E5-632B-462E-B2B3-5F3622BE4B2A}" destId="{B252161C-0257-4CE7-B929-FED844A30A1D}" srcOrd="0" destOrd="0" parTransId="{28C918E1-A3C4-48D3-A1BC-D9DAAE0D756E}" sibTransId="{8CB18CE4-1698-45A1-8BF9-745C7B90B259}"/>
    <dgm:cxn modelId="{ADD2E5D0-E0BF-4C54-B69A-C75BF12889C4}" srcId="{C04BE7AC-8FC9-4A82-84CC-D91B3779F87A}" destId="{8CB93A01-88DB-4FBD-BDD0-2B6320CEA438}" srcOrd="2" destOrd="0" parTransId="{71A40F1A-9AFD-4B43-8A82-26046FA1935F}" sibTransId="{24E7025D-9B56-48E1-B973-9D94B70D8325}"/>
    <dgm:cxn modelId="{65E39ED8-F78C-4711-B979-9A8CAB2831A2}" srcId="{4EA5D1E5-632B-462E-B2B3-5F3622BE4B2A}" destId="{4E74DE61-6F44-476D-A033-E3FB045F426A}" srcOrd="2" destOrd="0" parTransId="{015B8DB7-B4D0-459E-AF39-F6E0567729E6}" sibTransId="{8630E21F-2F93-47F2-8EC4-42D9CB0E7492}"/>
    <dgm:cxn modelId="{A1FD7AF0-8689-4F59-B3B5-CF124C62CDF5}" srcId="{8CB93A01-88DB-4FBD-BDD0-2B6320CEA438}" destId="{262ACE86-A1CE-47C3-8E3B-C85895FFFDFD}" srcOrd="0" destOrd="0" parTransId="{40DCECBC-5FB1-421E-AE53-1988FF90C6F1}" sibTransId="{D6616C3E-4200-493E-9EE0-6CE1E915B7FF}"/>
    <dgm:cxn modelId="{4B2E13F1-07EA-43E2-8ADD-E1E7C50E4652}" type="presOf" srcId="{ED4BA514-A6F5-44C6-992E-7EBF4AC503FB}" destId="{8DB660DE-F4CE-4284-AC39-2F78FA322154}" srcOrd="0" destOrd="1" presId="urn:microsoft.com/office/officeart/2005/8/layout/chevron1"/>
    <dgm:cxn modelId="{40E7CCF8-D74F-45A9-940A-7E5113F83C2F}" srcId="{4EA5D1E5-632B-462E-B2B3-5F3622BE4B2A}" destId="{ED4BA514-A6F5-44C6-992E-7EBF4AC503FB}" srcOrd="1" destOrd="0" parTransId="{97544ADB-60CC-420E-8998-68A67DAD27F7}" sibTransId="{A103288C-81E7-42AA-A10C-3D8F6956A813}"/>
    <dgm:cxn modelId="{12497A6E-64DF-45AD-A144-7BA0DFF0AD0B}" type="presParOf" srcId="{B8BCF285-8A9F-44EF-9257-A1C93267CEEB}" destId="{AB5571E2-6E51-4705-B4C4-809F1F3FE1D6}" srcOrd="0" destOrd="0" presId="urn:microsoft.com/office/officeart/2005/8/layout/chevron1"/>
    <dgm:cxn modelId="{46DBB5BE-04E0-4601-A0DD-92058585C404}" type="presParOf" srcId="{AB5571E2-6E51-4705-B4C4-809F1F3FE1D6}" destId="{D3ABF253-BB29-4B0D-B889-736296FE411D}" srcOrd="0" destOrd="0" presId="urn:microsoft.com/office/officeart/2005/8/layout/chevron1"/>
    <dgm:cxn modelId="{FF4991C5-6684-47DE-A66E-7D5EBEDBAF8B}" type="presParOf" srcId="{AB5571E2-6E51-4705-B4C4-809F1F3FE1D6}" destId="{3969FF76-3946-4AD0-86B6-9BC961E38124}" srcOrd="1" destOrd="0" presId="urn:microsoft.com/office/officeart/2005/8/layout/chevron1"/>
    <dgm:cxn modelId="{BE143CE9-DFAB-4FEF-B1A6-E50709A9A804}" type="presParOf" srcId="{B8BCF285-8A9F-44EF-9257-A1C93267CEEB}" destId="{DD008538-D06C-4C3B-AEF0-6AF8ACF6692F}" srcOrd="1" destOrd="0" presId="urn:microsoft.com/office/officeart/2005/8/layout/chevron1"/>
    <dgm:cxn modelId="{47374A39-A148-41EA-B33E-73D6D5E2A97A}" type="presParOf" srcId="{B8BCF285-8A9F-44EF-9257-A1C93267CEEB}" destId="{321DFA64-BB9F-4313-94BD-E9003E189760}" srcOrd="2" destOrd="0" presId="urn:microsoft.com/office/officeart/2005/8/layout/chevron1"/>
    <dgm:cxn modelId="{197A9C2E-9E21-48A1-BA01-8CC110CE2D7E}" type="presParOf" srcId="{321DFA64-BB9F-4313-94BD-E9003E189760}" destId="{8AFC65CE-87C5-484F-BF84-E82893CB9CDA}" srcOrd="0" destOrd="0" presId="urn:microsoft.com/office/officeart/2005/8/layout/chevron1"/>
    <dgm:cxn modelId="{9D3B6ABC-FB78-494A-8359-A9A3D8B8063E}" type="presParOf" srcId="{321DFA64-BB9F-4313-94BD-E9003E189760}" destId="{8DB660DE-F4CE-4284-AC39-2F78FA322154}" srcOrd="1" destOrd="0" presId="urn:microsoft.com/office/officeart/2005/8/layout/chevron1"/>
    <dgm:cxn modelId="{F763A1C6-802E-4F7D-9C35-4088308937B8}" type="presParOf" srcId="{B8BCF285-8A9F-44EF-9257-A1C93267CEEB}" destId="{26E237E0-AF01-4932-A431-284929AFCBEF}" srcOrd="3" destOrd="0" presId="urn:microsoft.com/office/officeart/2005/8/layout/chevron1"/>
    <dgm:cxn modelId="{D53F59EC-A995-42BE-895C-2E6E903553C7}" type="presParOf" srcId="{B8BCF285-8A9F-44EF-9257-A1C93267CEEB}" destId="{E68E010A-B6E5-4F42-9532-F69893970A43}" srcOrd="4" destOrd="0" presId="urn:microsoft.com/office/officeart/2005/8/layout/chevron1"/>
    <dgm:cxn modelId="{BC78B888-A5D6-441B-9195-6B67314498D9}" type="presParOf" srcId="{E68E010A-B6E5-4F42-9532-F69893970A43}" destId="{5D4550B9-1913-4BBE-AC97-745246275D07}" srcOrd="0" destOrd="0" presId="urn:microsoft.com/office/officeart/2005/8/layout/chevron1"/>
    <dgm:cxn modelId="{228816BE-5C41-440F-9D90-DB6F631178AD}" type="presParOf" srcId="{E68E010A-B6E5-4F42-9532-F69893970A43}" destId="{37B8E7D1-9DF5-4260-8DC7-8985F7AF12A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0B1C5-89A8-4F09-A312-447CA2FBA9EF}">
      <dsp:nvSpPr>
        <dsp:cNvPr id="0" name=""/>
        <dsp:cNvSpPr/>
      </dsp:nvSpPr>
      <dsp:spPr>
        <a:xfrm>
          <a:off x="0" y="218672"/>
          <a:ext cx="5730752" cy="2292301"/>
        </a:xfrm>
        <a:prstGeom prst="leftRightRibb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40CC5-883A-4A64-83B6-1F5FCE721417}">
      <dsp:nvSpPr>
        <dsp:cNvPr id="0" name=""/>
        <dsp:cNvSpPr/>
      </dsp:nvSpPr>
      <dsp:spPr>
        <a:xfrm>
          <a:off x="687690" y="619825"/>
          <a:ext cx="1891148" cy="11232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rtl="0">
            <a:lnSpc>
              <a:spcPct val="90000"/>
            </a:lnSpc>
            <a:spcBef>
              <a:spcPct val="0"/>
            </a:spcBef>
            <a:spcAft>
              <a:spcPct val="35000"/>
            </a:spcAft>
            <a:buNone/>
          </a:pPr>
          <a:r>
            <a:rPr lang="en-GB" sz="1600" b="1" u="none" kern="1200" dirty="0">
              <a:latin typeface="Franklin Gothic Book" panose="020B0503020102020204" pitchFamily="34" charset="0"/>
              <a:ea typeface="Calibri"/>
              <a:cs typeface="Calibri"/>
            </a:rPr>
            <a:t>Matchningsprocessen</a:t>
          </a:r>
        </a:p>
        <a:p>
          <a:pPr marL="171450" lvl="1" indent="-171450" algn="l" defTabSz="711200" rtl="0">
            <a:lnSpc>
              <a:spcPct val="90000"/>
            </a:lnSpc>
            <a:spcBef>
              <a:spcPct val="0"/>
            </a:spcBef>
            <a:spcAft>
              <a:spcPct val="15000"/>
            </a:spcAft>
            <a:buChar char="•"/>
          </a:pPr>
          <a:r>
            <a:rPr lang="en-GB" sz="1600" u="none" kern="1200" dirty="0">
              <a:latin typeface="Franklin Gothic Book" panose="020B0503020102020204" pitchFamily="34" charset="0"/>
              <a:ea typeface="Calibri"/>
              <a:cs typeface="Calibri"/>
            </a:rPr>
            <a:t>Hvordan skabes kampe? </a:t>
          </a:r>
        </a:p>
      </dsp:txBody>
      <dsp:txXfrm>
        <a:off x="687690" y="619825"/>
        <a:ext cx="1891148" cy="1123227"/>
      </dsp:txXfrm>
    </dsp:sp>
    <dsp:sp modelId="{53388F54-82C2-49F5-BD85-F1CC81F9F7CB}">
      <dsp:nvSpPr>
        <dsp:cNvPr id="0" name=""/>
        <dsp:cNvSpPr/>
      </dsp:nvSpPr>
      <dsp:spPr>
        <a:xfrm>
          <a:off x="2865376" y="986593"/>
          <a:ext cx="2234993" cy="11232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en-GB" sz="1600" b="1" u="none" kern="1200" dirty="0">
              <a:latin typeface="Franklin Gothic Book" panose="020B0503020102020204" pitchFamily="34" charset="0"/>
              <a:ea typeface="Calibri"/>
              <a:cs typeface="Calibri"/>
            </a:rPr>
            <a:t>Individuelle karakteristika</a:t>
          </a:r>
        </a:p>
        <a:p>
          <a:pPr marL="171450" lvl="1" indent="-171450" algn="l" defTabSz="711200" rtl="0">
            <a:lnSpc>
              <a:spcPct val="90000"/>
            </a:lnSpc>
            <a:spcBef>
              <a:spcPct val="0"/>
            </a:spcBef>
            <a:spcAft>
              <a:spcPct val="15000"/>
            </a:spcAft>
            <a:buChar char="•"/>
          </a:pPr>
          <a:r>
            <a:rPr lang="en-GB" sz="1600" u="none" kern="1200" dirty="0">
              <a:latin typeface="Franklin Gothic Book" panose="020B0503020102020204" pitchFamily="34" charset="0"/>
              <a:ea typeface="Calibri"/>
              <a:cs typeface="Calibri"/>
            </a:rPr>
            <a:t>Hvilke individuelle egenskaber matches på?</a:t>
          </a:r>
          <a:endParaRPr lang="pt-PT" sz="1600" u="none" kern="1200" dirty="0">
            <a:latin typeface="Franklin Gothic Book" panose="020B0503020102020204" pitchFamily="34" charset="0"/>
            <a:ea typeface="Calibri"/>
            <a:cs typeface="Calibri"/>
          </a:endParaRPr>
        </a:p>
      </dsp:txBody>
      <dsp:txXfrm>
        <a:off x="2865376" y="986593"/>
        <a:ext cx="2234993" cy="112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64D96-683E-4AF2-9D3C-4853A474DA53}">
      <dsp:nvSpPr>
        <dsp:cNvPr id="0" name=""/>
        <dsp:cNvSpPr/>
      </dsp:nvSpPr>
      <dsp:spPr>
        <a:xfrm>
          <a:off x="762441" y="0"/>
          <a:ext cx="3076302" cy="3076302"/>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DC7A7-B2B4-4143-BCA2-BBCFDDD1F465}">
      <dsp:nvSpPr>
        <dsp:cNvPr id="0" name=""/>
        <dsp:cNvSpPr/>
      </dsp:nvSpPr>
      <dsp:spPr>
        <a:xfrm>
          <a:off x="2300592" y="309282"/>
          <a:ext cx="1999596" cy="728218"/>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pt-PT" sz="1600" i="0" kern="1200" dirty="0" err="1">
              <a:latin typeface="calibri light"/>
              <a:ea typeface="calibri light"/>
              <a:cs typeface="calibri light"/>
            </a:rPr>
            <a:t>Erfaringsmæssige egenskaber</a:t>
          </a:r>
          <a:endParaRPr lang="pt-PT" sz="1600" i="0" kern="1200" dirty="0">
            <a:latin typeface="calibri light"/>
            <a:ea typeface="calibri light"/>
            <a:cs typeface="calibri light"/>
          </a:endParaRPr>
        </a:p>
      </dsp:txBody>
      <dsp:txXfrm>
        <a:off x="2336141" y="344831"/>
        <a:ext cx="1928498" cy="657120"/>
      </dsp:txXfrm>
    </dsp:sp>
    <dsp:sp modelId="{D03AC348-3BB6-4598-9B24-B8D613485C28}">
      <dsp:nvSpPr>
        <dsp:cNvPr id="0" name=""/>
        <dsp:cNvSpPr/>
      </dsp:nvSpPr>
      <dsp:spPr>
        <a:xfrm>
          <a:off x="2300592" y="1128528"/>
          <a:ext cx="1999596" cy="728218"/>
        </a:xfrm>
        <a:prstGeom prst="round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PT" sz="1600" i="0" kern="1200" err="1">
              <a:latin typeface="calibri light"/>
              <a:ea typeface="calibri light"/>
              <a:cs typeface="calibri light"/>
            </a:rPr>
            <a:t>Egenskaber </a:t>
          </a:r>
          <a:r>
            <a:rPr lang="pt-PT" sz="1600" i="0" kern="1200">
              <a:latin typeface="calibri light"/>
              <a:ea typeface="calibri light"/>
              <a:cs typeface="calibri light"/>
            </a:rPr>
            <a:t>på </a:t>
          </a:r>
          <a:r>
            <a:rPr lang="pt-PT" sz="1600" i="0" kern="1200" err="1">
              <a:latin typeface="calibri light"/>
              <a:ea typeface="calibri light"/>
              <a:cs typeface="calibri light"/>
            </a:rPr>
            <a:t>overfladeniveau</a:t>
          </a:r>
        </a:p>
      </dsp:txBody>
      <dsp:txXfrm>
        <a:off x="2336141" y="1164077"/>
        <a:ext cx="1928498" cy="657120"/>
      </dsp:txXfrm>
    </dsp:sp>
    <dsp:sp modelId="{3266D028-9F23-480E-B5CD-BAB91599AF2F}">
      <dsp:nvSpPr>
        <dsp:cNvPr id="0" name=""/>
        <dsp:cNvSpPr/>
      </dsp:nvSpPr>
      <dsp:spPr>
        <a:xfrm>
          <a:off x="2300592" y="1947774"/>
          <a:ext cx="1999596" cy="728218"/>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PT" sz="1600" i="0" kern="1200" dirty="0" err="1">
              <a:latin typeface="calibri light"/>
              <a:ea typeface="calibri light"/>
              <a:cs typeface="calibri light"/>
            </a:rPr>
            <a:t>Karakteristika på dybt niveau</a:t>
          </a:r>
          <a:endParaRPr lang="pt-PT" sz="1600" i="0" kern="1200" dirty="0"/>
        </a:p>
      </dsp:txBody>
      <dsp:txXfrm>
        <a:off x="2336141" y="1983323"/>
        <a:ext cx="1928498" cy="657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F36D2-19A1-42DD-ADC5-9226FD689E80}">
      <dsp:nvSpPr>
        <dsp:cNvPr id="0" name=""/>
        <dsp:cNvSpPr/>
      </dsp:nvSpPr>
      <dsp:spPr>
        <a:xfrm>
          <a:off x="1392276"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1529137" y="522657"/>
        <a:ext cx="16016" cy="3203"/>
      </dsp:txXfrm>
    </dsp:sp>
    <dsp:sp modelId="{3F009DC1-7B98-40E2-A6B1-78DE70D654F6}">
      <dsp:nvSpPr>
        <dsp:cNvPr id="0" name=""/>
        <dsp:cNvSpPr/>
      </dsp:nvSpPr>
      <dsp:spPr>
        <a:xfrm>
          <a:off x="1300" y="106425"/>
          <a:ext cx="1392776" cy="835665"/>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Forbered åbne ansøgninger</a:t>
          </a:r>
        </a:p>
      </dsp:txBody>
      <dsp:txXfrm>
        <a:off x="1300" y="106425"/>
        <a:ext cx="1392776" cy="835665"/>
      </dsp:txXfrm>
    </dsp:sp>
    <dsp:sp modelId="{2C326B64-5ABA-43DB-BEF0-A78CF1DFDD96}">
      <dsp:nvSpPr>
        <dsp:cNvPr id="0" name=""/>
        <dsp:cNvSpPr/>
      </dsp:nvSpPr>
      <dsp:spPr>
        <a:xfrm>
          <a:off x="3105391"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96290"/>
              <a:satOff val="483"/>
              <a:lumOff val="48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242252" y="522657"/>
        <a:ext cx="16016" cy="3203"/>
      </dsp:txXfrm>
    </dsp:sp>
    <dsp:sp modelId="{36797015-B64C-4293-B8A4-4B1D00722A84}">
      <dsp:nvSpPr>
        <dsp:cNvPr id="0" name=""/>
        <dsp:cNvSpPr/>
      </dsp:nvSpPr>
      <dsp:spPr>
        <a:xfrm>
          <a:off x="1714415" y="106425"/>
          <a:ext cx="1392776" cy="835665"/>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Definér matchende kriterier</a:t>
          </a:r>
        </a:p>
      </dsp:txBody>
      <dsp:txXfrm>
        <a:off x="1714415" y="106425"/>
        <a:ext cx="1392776" cy="835665"/>
      </dsp:txXfrm>
    </dsp:sp>
    <dsp:sp modelId="{E2705528-4752-4AE5-B58B-A293028225D6}">
      <dsp:nvSpPr>
        <dsp:cNvPr id="0" name=""/>
        <dsp:cNvSpPr/>
      </dsp:nvSpPr>
      <dsp:spPr>
        <a:xfrm>
          <a:off x="4818505" y="478538"/>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192581"/>
              <a:satOff val="966"/>
              <a:lumOff val="97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4955366" y="522657"/>
        <a:ext cx="16016" cy="3203"/>
      </dsp:txXfrm>
    </dsp:sp>
    <dsp:sp modelId="{6B28A28B-7073-41D9-9A5D-5A6CC83E07D2}">
      <dsp:nvSpPr>
        <dsp:cNvPr id="0" name=""/>
        <dsp:cNvSpPr/>
      </dsp:nvSpPr>
      <dsp:spPr>
        <a:xfrm>
          <a:off x="3427529" y="106425"/>
          <a:ext cx="1392776" cy="835665"/>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Screening </a:t>
          </a:r>
          <a:r>
            <a:rPr lang="en-GB" sz="1500" b="0" i="0" kern="1200" dirty="0" err="1">
              <a:latin typeface="Franklin Gothic Book" panose="020B0503020102020204" pitchFamily="34" charset="0"/>
              <a:ea typeface="Calibri"/>
              <a:cs typeface="Calibri"/>
            </a:rPr>
            <a:t>af</a:t>
          </a:r>
          <a:r>
            <a:rPr lang="en-GB" sz="1500" b="0" i="0" kern="1200">
              <a:latin typeface="Franklin Gothic Book" panose="020B0503020102020204" pitchFamily="34" charset="0"/>
              <a:ea typeface="Calibri"/>
              <a:cs typeface="Calibri"/>
            </a:rPr>
            <a:t> applikationer</a:t>
          </a:r>
          <a:endParaRPr lang="en-GB" sz="1500" b="0" i="0" kern="1200" dirty="0">
            <a:latin typeface="Franklin Gothic Book" panose="020B0503020102020204" pitchFamily="34" charset="0"/>
            <a:ea typeface="Calibri"/>
            <a:cs typeface="Calibri"/>
          </a:endParaRPr>
        </a:p>
      </dsp:txBody>
      <dsp:txXfrm>
        <a:off x="3427529" y="106425"/>
        <a:ext cx="1392776" cy="835665"/>
      </dsp:txXfrm>
    </dsp:sp>
    <dsp:sp modelId="{EF225693-2AE7-48A5-BA87-5F817834D4B5}">
      <dsp:nvSpPr>
        <dsp:cNvPr id="0" name=""/>
        <dsp:cNvSpPr/>
      </dsp:nvSpPr>
      <dsp:spPr>
        <a:xfrm>
          <a:off x="697688" y="940291"/>
          <a:ext cx="5139344" cy="289738"/>
        </a:xfrm>
        <a:custGeom>
          <a:avLst/>
          <a:gdLst/>
          <a:ahLst/>
          <a:cxnLst/>
          <a:rect l="0" t="0" r="0" b="0"/>
          <a:pathLst>
            <a:path>
              <a:moveTo>
                <a:pt x="5139344" y="0"/>
              </a:moveTo>
              <a:lnTo>
                <a:pt x="5139344" y="161969"/>
              </a:lnTo>
              <a:lnTo>
                <a:pt x="0" y="161969"/>
              </a:lnTo>
              <a:lnTo>
                <a:pt x="0" y="289738"/>
              </a:lnTo>
            </a:path>
          </a:pathLst>
        </a:custGeom>
        <a:noFill/>
        <a:ln w="6350" cap="flat" cmpd="sng" algn="ctr">
          <a:solidFill>
            <a:schemeClr val="accent2">
              <a:shade val="90000"/>
              <a:hueOff val="-288871"/>
              <a:satOff val="1450"/>
              <a:lumOff val="1455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138627" y="1083559"/>
        <a:ext cx="257465" cy="3203"/>
      </dsp:txXfrm>
    </dsp:sp>
    <dsp:sp modelId="{A920145E-F81C-4866-9F62-19F150AC3AB6}">
      <dsp:nvSpPr>
        <dsp:cNvPr id="0" name=""/>
        <dsp:cNvSpPr/>
      </dsp:nvSpPr>
      <dsp:spPr>
        <a:xfrm>
          <a:off x="5140644" y="106425"/>
          <a:ext cx="1392776" cy="835665"/>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Matchende proces</a:t>
          </a:r>
        </a:p>
      </dsp:txBody>
      <dsp:txXfrm>
        <a:off x="5140644" y="106425"/>
        <a:ext cx="1392776" cy="835665"/>
      </dsp:txXfrm>
    </dsp:sp>
    <dsp:sp modelId="{66989AC8-F579-44C0-8584-5FF1772B5420}">
      <dsp:nvSpPr>
        <dsp:cNvPr id="0" name=""/>
        <dsp:cNvSpPr/>
      </dsp:nvSpPr>
      <dsp:spPr>
        <a:xfrm>
          <a:off x="1392276" y="1634543"/>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385162"/>
              <a:satOff val="1933"/>
              <a:lumOff val="194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1529137" y="1678661"/>
        <a:ext cx="16016" cy="3203"/>
      </dsp:txXfrm>
    </dsp:sp>
    <dsp:sp modelId="{E260F0B9-0B32-4CA3-81F7-CCAA1B9CA21B}">
      <dsp:nvSpPr>
        <dsp:cNvPr id="0" name=""/>
        <dsp:cNvSpPr/>
      </dsp:nvSpPr>
      <dsp:spPr>
        <a:xfrm>
          <a:off x="1300" y="1262430"/>
          <a:ext cx="1392776" cy="835665"/>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a:latin typeface="Franklin Gothic Book" panose="020B0503020102020204" pitchFamily="34" charset="0"/>
              <a:ea typeface="Calibri"/>
              <a:cs typeface="Calibri"/>
            </a:rPr>
            <a:t>Forbered det indledende møde</a:t>
          </a:r>
        </a:p>
      </dsp:txBody>
      <dsp:txXfrm>
        <a:off x="1300" y="1262430"/>
        <a:ext cx="1392776" cy="835665"/>
      </dsp:txXfrm>
    </dsp:sp>
    <dsp:sp modelId="{732D17A4-7BC6-4BDC-B940-0E5F5B0D255B}">
      <dsp:nvSpPr>
        <dsp:cNvPr id="0" name=""/>
        <dsp:cNvSpPr/>
      </dsp:nvSpPr>
      <dsp:spPr>
        <a:xfrm>
          <a:off x="3105391" y="1634543"/>
          <a:ext cx="289738" cy="91440"/>
        </a:xfrm>
        <a:custGeom>
          <a:avLst/>
          <a:gdLst/>
          <a:ahLst/>
          <a:cxnLst/>
          <a:rect l="0" t="0" r="0" b="0"/>
          <a:pathLst>
            <a:path>
              <a:moveTo>
                <a:pt x="0" y="45720"/>
              </a:moveTo>
              <a:lnTo>
                <a:pt x="289738" y="45720"/>
              </a:lnTo>
            </a:path>
          </a:pathLst>
        </a:custGeom>
        <a:noFill/>
        <a:ln w="6350" cap="flat" cmpd="sng" algn="ctr">
          <a:solidFill>
            <a:schemeClr val="accent2">
              <a:shade val="90000"/>
              <a:hueOff val="-481452"/>
              <a:satOff val="2416"/>
              <a:lumOff val="242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PT" sz="500" kern="1200"/>
        </a:p>
      </dsp:txBody>
      <dsp:txXfrm>
        <a:off x="3242252" y="1678661"/>
        <a:ext cx="16016" cy="3203"/>
      </dsp:txXfrm>
    </dsp:sp>
    <dsp:sp modelId="{CA850A00-C8DA-4551-85EF-F6C1D5FA394F}">
      <dsp:nvSpPr>
        <dsp:cNvPr id="0" name=""/>
        <dsp:cNvSpPr/>
      </dsp:nvSpPr>
      <dsp:spPr>
        <a:xfrm>
          <a:off x="1714415" y="1262430"/>
          <a:ext cx="1392776" cy="835665"/>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Facilitér det indledende møde</a:t>
          </a:r>
        </a:p>
      </dsp:txBody>
      <dsp:txXfrm>
        <a:off x="1714415" y="1262430"/>
        <a:ext cx="1392776" cy="835665"/>
      </dsp:txXfrm>
    </dsp:sp>
    <dsp:sp modelId="{6039D499-ECA9-428B-BB47-6DEA5829A020}">
      <dsp:nvSpPr>
        <dsp:cNvPr id="0" name=""/>
        <dsp:cNvSpPr/>
      </dsp:nvSpPr>
      <dsp:spPr>
        <a:xfrm>
          <a:off x="3427529" y="1262430"/>
          <a:ext cx="1392776" cy="835665"/>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n-GB" sz="1500" b="0" i="0" kern="1200" dirty="0">
              <a:latin typeface="Franklin Gothic Book" panose="020B0503020102020204" pitchFamily="34" charset="0"/>
              <a:ea typeface="Calibri"/>
              <a:cs typeface="Calibri"/>
            </a:rPr>
            <a:t>Mentoraftale</a:t>
          </a:r>
        </a:p>
      </dsp:txBody>
      <dsp:txXfrm>
        <a:off x="3427529" y="1262430"/>
        <a:ext cx="1392776" cy="835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BF253-BB29-4B0D-B889-736296FE411D}">
      <dsp:nvSpPr>
        <dsp:cNvPr id="0" name=""/>
        <dsp:cNvSpPr/>
      </dsp:nvSpPr>
      <dsp:spPr>
        <a:xfrm>
          <a:off x="707" y="32388"/>
          <a:ext cx="3483822" cy="918000"/>
        </a:xfrm>
        <a:prstGeom prst="chevron">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Franklin Gothic Book" panose="020B0503020102020204" pitchFamily="34" charset="0"/>
            </a:rPr>
            <a:t>Trin 1 - Identificer formålet med mentorprogrammet</a:t>
          </a:r>
          <a:endParaRPr lang="en-GB" sz="1700" kern="1200" dirty="0">
            <a:latin typeface="Franklin Gothic Book" panose="020B0503020102020204" pitchFamily="34" charset="0"/>
          </a:endParaRPr>
        </a:p>
      </dsp:txBody>
      <dsp:txXfrm>
        <a:off x="459707" y="32388"/>
        <a:ext cx="2565822" cy="918000"/>
      </dsp:txXfrm>
    </dsp:sp>
    <dsp:sp modelId="{3969FF76-3946-4AD0-86B6-9BC961E38124}">
      <dsp:nvSpPr>
        <dsp:cNvPr id="0" name=""/>
        <dsp:cNvSpPr/>
      </dsp:nvSpPr>
      <dsp:spPr>
        <a:xfrm>
          <a:off x="707" y="1065138"/>
          <a:ext cx="2787057" cy="25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pt-PT" sz="1700" kern="1200" dirty="0">
              <a:latin typeface="Franklin Gothic Book" panose="020B0503020102020204" pitchFamily="34" charset="0"/>
            </a:rPr>
            <a:t>Definér klare </a:t>
          </a:r>
          <a:r>
            <a:rPr lang="pt-PT" sz="1700" kern="1200" dirty="0" err="1">
              <a:latin typeface="Franklin Gothic Book" panose="020B0503020102020204" pitchFamily="34" charset="0"/>
            </a:rPr>
            <a:t>mål</a:t>
          </a:r>
          <a:endParaRPr lang="pt-PT" sz="1700" kern="1200" dirty="0">
            <a:latin typeface="Franklin Gothic Book" panose="020B0503020102020204" pitchFamily="34" charset="0"/>
          </a:endParaRP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Fastlæg kriterier for matchning af mentorer og mentees og sørg for, at de stemmer overens med organisationens mål.</a:t>
          </a:r>
        </a:p>
      </dsp:txBody>
      <dsp:txXfrm>
        <a:off x="707" y="1065138"/>
        <a:ext cx="2787057" cy="2517328"/>
      </dsp:txXfrm>
    </dsp:sp>
    <dsp:sp modelId="{8AFC65CE-87C5-484F-BF84-E82893CB9CDA}">
      <dsp:nvSpPr>
        <dsp:cNvPr id="0" name=""/>
        <dsp:cNvSpPr/>
      </dsp:nvSpPr>
      <dsp:spPr>
        <a:xfrm>
          <a:off x="3268529" y="32388"/>
          <a:ext cx="3483822" cy="918000"/>
        </a:xfrm>
        <a:prstGeom prst="chevron">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Franklin Gothic Book" panose="020B0503020102020204" pitchFamily="34" charset="0"/>
            </a:rPr>
            <a:t>Trin 2 - Bestem typen af matchning for mentorer og mentees</a:t>
          </a:r>
          <a:endParaRPr lang="en-US" sz="1700" kern="1200" dirty="0">
            <a:latin typeface="Franklin Gothic Book" panose="020B0503020102020204" pitchFamily="34" charset="0"/>
          </a:endParaRPr>
        </a:p>
      </dsp:txBody>
      <dsp:txXfrm>
        <a:off x="3727529" y="32388"/>
        <a:ext cx="2565822" cy="918000"/>
      </dsp:txXfrm>
    </dsp:sp>
    <dsp:sp modelId="{8DB660DE-F4CE-4284-AC39-2F78FA322154}">
      <dsp:nvSpPr>
        <dsp:cNvPr id="0" name=""/>
        <dsp:cNvSpPr/>
      </dsp:nvSpPr>
      <dsp:spPr>
        <a:xfrm>
          <a:off x="3268529" y="1065138"/>
          <a:ext cx="2787057" cy="25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Identificer de vigtigste krav til både mentorer og mentees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Skitsere en strategi for rekruttering af mentorer og mentees</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Beslut, hvor meget indflydelse deltagerne skal have i matchningsprocessen</a:t>
          </a:r>
        </a:p>
      </dsp:txBody>
      <dsp:txXfrm>
        <a:off x="3268529" y="1065138"/>
        <a:ext cx="2787057" cy="2517328"/>
      </dsp:txXfrm>
    </dsp:sp>
    <dsp:sp modelId="{5D4550B9-1913-4BBE-AC97-745246275D07}">
      <dsp:nvSpPr>
        <dsp:cNvPr id="0" name=""/>
        <dsp:cNvSpPr/>
      </dsp:nvSpPr>
      <dsp:spPr>
        <a:xfrm>
          <a:off x="6536352" y="32388"/>
          <a:ext cx="3483822" cy="918000"/>
        </a:xfrm>
        <a:prstGeom prst="chevron">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Franklin Gothic Book" panose="020B0503020102020204" pitchFamily="34" charset="0"/>
            </a:rPr>
            <a:t>Trin 3 - Opret profiler og matchningskriterier</a:t>
          </a:r>
          <a:endParaRPr lang="en-US" sz="1700" kern="1200" dirty="0">
            <a:latin typeface="Franklin Gothic Book" panose="020B0503020102020204" pitchFamily="34" charset="0"/>
          </a:endParaRPr>
        </a:p>
      </dsp:txBody>
      <dsp:txXfrm>
        <a:off x="6995352" y="32388"/>
        <a:ext cx="2565822" cy="918000"/>
      </dsp:txXfrm>
    </dsp:sp>
    <dsp:sp modelId="{37B8E7D1-9DF5-4260-8DC7-8985F7AF12AC}">
      <dsp:nvSpPr>
        <dsp:cNvPr id="0" name=""/>
        <dsp:cNvSpPr/>
      </dsp:nvSpPr>
      <dsp:spPr>
        <a:xfrm>
          <a:off x="6536352" y="1065138"/>
          <a:ext cx="2787057" cy="25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Indsaml oplysninger om mentees og mentorer, herunder deres nuværende stilling, tidligere arbejdserfaring, uddannelsesmæssige baggrund og personlige interesser eller hobbyer.</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latin typeface="Franklin Gothic Book" panose="020B0503020102020204" pitchFamily="34" charset="0"/>
            </a:rPr>
            <a:t>Udvikl spørgsmål som: "Hvilke færdigheder føler du dig dygtig til?"</a:t>
          </a:r>
        </a:p>
      </dsp:txBody>
      <dsp:txXfrm>
        <a:off x="6536352" y="1065138"/>
        <a:ext cx="2787057" cy="251732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AFCC8-AC62-46A0-B44F-269DA9C664F0}" type="datetimeFigureOut">
              <a:rPr lang="en-GB" smtClean="0"/>
              <a:t>18/11/2024</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Klik for at redigere estilos i teksten til Modelo Global</a:t>
            </a:r>
          </a:p>
          <a:p>
            <a:pPr lvl="1"/>
            <a:r>
              <a:rPr lang="pt-PT"/>
              <a:t>Andet niveau</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B151E-F39C-49C3-B7AA-A81815B8120B}" type="slidenum">
              <a:rPr lang="en-GB" smtClean="0"/>
              <a:t>‹#›</a:t>
            </a:fld>
            <a:endParaRPr lang="en-GB"/>
          </a:p>
        </p:txBody>
      </p:sp>
    </p:spTree>
    <p:extLst>
      <p:ext uri="{BB962C8B-B14F-4D97-AF65-F5344CB8AC3E}">
        <p14:creationId xmlns:p14="http://schemas.microsoft.com/office/powerpoint/2010/main" val="159046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10</a:t>
            </a:fld>
            <a:endParaRPr lang="en-GB"/>
          </a:p>
        </p:txBody>
      </p:sp>
    </p:spTree>
    <p:extLst>
      <p:ext uri="{BB962C8B-B14F-4D97-AF65-F5344CB8AC3E}">
        <p14:creationId xmlns:p14="http://schemas.microsoft.com/office/powerpoint/2010/main" val="392102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rtl="0" fontAlgn="base"/>
            <a:r>
              <a:rPr lang="en-US" sz="1800" b="0" i="0" dirty="0">
                <a:solidFill>
                  <a:srgbClr val="000000"/>
                </a:solidFill>
                <a:effectLst/>
                <a:latin typeface="Franklin Gothic Book" panose="020B0503020102020204" pitchFamily="34" charset="0"/>
              </a:rPr>
              <a:t>Kursisterne skal tænke på et muligt match mellem en erfaren medarbejder og en ny medarbejder. De kan bruge rigtige medarbejdere (uden at bruge rigtige navne) eller tænke i en opdigtet person baseret på virkelige egenskaber, der er almindelige i den pågældende facilitet. Derefter skal de tænke på de behov, som mentee'en (den nyankomne) kan have, og parallelt hermed hvilke egenskaber hos mentoren (den erfarne medarbejder), der kan hjælpe med at løse disse behov. Til sidst skal hver kursist begrunde sine valg og diskutere dem med gruppen.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Franklin Gothic Book" panose="020B0503020102020204" pitchFamily="34" charset="0"/>
              </a:rPr>
              <a:t>Spørgsmål til diskussion: </a:t>
            </a:r>
            <a:endParaRPr lang="en-US" b="0" i="0" dirty="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Hvad var de største vanskeligheder? </a:t>
            </a: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Hvad var mentees' behov? </a:t>
            </a:r>
          </a:p>
          <a:p>
            <a:pPr algn="just" rtl="0" fontAlgn="base">
              <a:buFont typeface="Arial" panose="020B0604020202020204" pitchFamily="34" charset="0"/>
              <a:buChar char="•"/>
            </a:pPr>
            <a:r>
              <a:rPr lang="en-US" sz="1800" b="0" i="0" dirty="0">
                <a:solidFill>
                  <a:srgbClr val="000000"/>
                </a:solidFill>
                <a:effectLst/>
                <a:latin typeface="Franklin Gothic Book" panose="020B0503020102020204" pitchFamily="34" charset="0"/>
              </a:rPr>
              <a:t>Hvordan kan mentorernes karakteristika imødekomme mentees' behov? </a:t>
            </a:r>
          </a:p>
          <a:p>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13</a:t>
            </a:fld>
            <a:endParaRPr lang="en-GB"/>
          </a:p>
        </p:txBody>
      </p:sp>
    </p:spTree>
    <p:extLst>
      <p:ext uri="{BB962C8B-B14F-4D97-AF65-F5344CB8AC3E}">
        <p14:creationId xmlns:p14="http://schemas.microsoft.com/office/powerpoint/2010/main" val="23870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E9109FFB-3298-4BC9-92C9-867E4FD2B7F0}" type="slidenum">
              <a:rPr lang="en-GB" smtClean="0"/>
              <a:t>15</a:t>
            </a:fld>
            <a:endParaRPr lang="en-GB"/>
          </a:p>
        </p:txBody>
      </p:sp>
    </p:spTree>
    <p:extLst>
      <p:ext uri="{BB962C8B-B14F-4D97-AF65-F5344CB8AC3E}">
        <p14:creationId xmlns:p14="http://schemas.microsoft.com/office/powerpoint/2010/main" val="27757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E9109FFB-3298-4BC9-92C9-867E4FD2B7F0}" type="slidenum">
              <a:rPr lang="en-GB" smtClean="0"/>
              <a:t>16</a:t>
            </a:fld>
            <a:endParaRPr lang="en-GB"/>
          </a:p>
        </p:txBody>
      </p:sp>
    </p:spTree>
    <p:extLst>
      <p:ext uri="{BB962C8B-B14F-4D97-AF65-F5344CB8AC3E}">
        <p14:creationId xmlns:p14="http://schemas.microsoft.com/office/powerpoint/2010/main" val="968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800" b="0" i="0" dirty="0">
                <a:solidFill>
                  <a:srgbClr val="000000"/>
                </a:solidFill>
                <a:effectLst/>
                <a:latin typeface="Franklin Gothic Book" panose="020B0503020102020204" pitchFamily="34" charset="0"/>
              </a:rPr>
              <a:t>Baseret på ovenstående udskrift skal deltagerne beskrive et sæt færdigheder, som en potentiel mentor skal besidde for at kunne hjælpe sin mentee, der har gennemgået den samme oplevelse. Til sidst skal hver elev begrunde sine valg og diskutere dem med gruppen. </a:t>
            </a:r>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17</a:t>
            </a:fld>
            <a:endParaRPr lang="en-GB"/>
          </a:p>
        </p:txBody>
      </p:sp>
    </p:spTree>
    <p:extLst>
      <p:ext uri="{BB962C8B-B14F-4D97-AF65-F5344CB8AC3E}">
        <p14:creationId xmlns:p14="http://schemas.microsoft.com/office/powerpoint/2010/main" val="358723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Med udgangspunkt i kursisternes viden om fængselsmiljøet beder underviseren dem om at identificere potentielle mentorprofiler og brainstorme over de færdigheder, som mentorer bør besidde. Denne aktivitet bør udføres i grupper, så deltagerne kan dele og diskutere deres perspektiver.</a:t>
            </a:r>
            <a:endParaRPr lang="en-GB" dirty="0"/>
          </a:p>
        </p:txBody>
      </p:sp>
      <p:sp>
        <p:nvSpPr>
          <p:cNvPr id="4" name="Marcador de Posição do Número do Diapositivo 3"/>
          <p:cNvSpPr>
            <a:spLocks noGrp="1"/>
          </p:cNvSpPr>
          <p:nvPr>
            <p:ph type="sldNum" sz="quarter" idx="5"/>
          </p:nvPr>
        </p:nvSpPr>
        <p:spPr/>
        <p:txBody>
          <a:bodyPr/>
          <a:lstStyle/>
          <a:p>
            <a:fld id="{5A0B151E-F39C-49C3-B7AA-A81815B8120B}" type="slidenum">
              <a:rPr lang="en-GB" smtClean="0"/>
              <a:t>18</a:t>
            </a:fld>
            <a:endParaRPr lang="en-GB"/>
          </a:p>
        </p:txBody>
      </p:sp>
    </p:spTree>
    <p:extLst>
      <p:ext uri="{BB962C8B-B14F-4D97-AF65-F5344CB8AC3E}">
        <p14:creationId xmlns:p14="http://schemas.microsoft.com/office/powerpoint/2010/main" val="223782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C8B-5A15-CD7A-0B7B-811892DFA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094D0BA-7B47-B570-70F8-C4842228F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03F187A-A296-C762-126E-68D9C9BABB21}"/>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5" name="Footer Placeholder 4">
            <a:extLst>
              <a:ext uri="{FF2B5EF4-FFF2-40B4-BE49-F238E27FC236}">
                <a16:creationId xmlns:a16="http://schemas.microsoft.com/office/drawing/2014/main" id="{76F793FD-833F-591B-B12E-AE0FB0CC9B6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2035E5-555F-68C9-83F6-0D2D4243C3D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513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B483-154D-1A7D-8D9E-9469E61AB91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89EDCC-737E-1AAB-B2E3-104C734E2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887E5D7-76D8-9D0E-7E87-EB7EAC81D7A1}"/>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5" name="Footer Placeholder 4">
            <a:extLst>
              <a:ext uri="{FF2B5EF4-FFF2-40B4-BE49-F238E27FC236}">
                <a16:creationId xmlns:a16="http://schemas.microsoft.com/office/drawing/2014/main" id="{D96C42FB-C192-CCB7-76A2-AF745DED4E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A52E293-5B95-3597-8D76-AF47D7BC6FDE}"/>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11870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A0E-0B8D-941E-92CD-11CB93F44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DB2A1-D4E3-9129-A143-82B37ED27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2F5E8-05DC-F0CB-2D33-29D318BD46FF}"/>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5" name="Footer Placeholder 4">
            <a:extLst>
              <a:ext uri="{FF2B5EF4-FFF2-40B4-BE49-F238E27FC236}">
                <a16:creationId xmlns:a16="http://schemas.microsoft.com/office/drawing/2014/main" id="{EDE998F8-31F9-E2FB-12E0-8D4C21ECB20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F6DDBB-D2A0-6E5E-1EBC-7C72C9D3319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41373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2DA-9517-8E8E-B247-87F491C3748C}"/>
              </a:ext>
            </a:extLst>
          </p:cNvPr>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694F0FF-CCF9-2E42-E353-306605610946}"/>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946A45-2FF0-10BA-2F6E-B737AEB802F2}"/>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5" name="Footer Placeholder 4">
            <a:extLst>
              <a:ext uri="{FF2B5EF4-FFF2-40B4-BE49-F238E27FC236}">
                <a16:creationId xmlns:a16="http://schemas.microsoft.com/office/drawing/2014/main" id="{281F53BA-7F56-7DAC-7098-2825281E7A2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B59411-97F3-2C9B-CD0D-166ABB17D8E7}"/>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45651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2787-F9AF-B5C4-7930-00CF82003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0BF584B-B7DA-3655-805D-461A5C158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E4E9E-C739-FEEF-5A44-5BC9644490CB}"/>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5" name="Footer Placeholder 4">
            <a:extLst>
              <a:ext uri="{FF2B5EF4-FFF2-40B4-BE49-F238E27FC236}">
                <a16:creationId xmlns:a16="http://schemas.microsoft.com/office/drawing/2014/main" id="{8B6925B6-7541-DFB5-6870-5E73FF7199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DB5FA0-8149-6977-E154-FB13801D9D4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40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2E2-7B3F-6A76-BED8-CB062BAFEEE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CFA5567-49C3-4AFA-1324-B653FA2B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4A70125-45FF-860D-3795-3659857D2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A14241A-2D00-6BFA-CEAE-D02BA1309359}"/>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6" name="Footer Placeholder 5">
            <a:extLst>
              <a:ext uri="{FF2B5EF4-FFF2-40B4-BE49-F238E27FC236}">
                <a16:creationId xmlns:a16="http://schemas.microsoft.com/office/drawing/2014/main" id="{D8F78E8A-1F6D-3421-BC4B-FE4C5BB5DE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9D9F74-B604-AED6-0A5C-AE38A0882F01}"/>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6542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3CBD-A9F7-E79C-6616-E7B6CC92F60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C169A6A-3934-C074-3494-371D3E830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45C4-9A51-45B4-5825-5E19D104A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8248272-0182-AC4B-89F8-A179C284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763BB-1426-D1C4-BCA5-993E16B6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7A0DEB4-8CE3-B224-1859-F8FA230C8D84}"/>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8" name="Footer Placeholder 7">
            <a:extLst>
              <a:ext uri="{FF2B5EF4-FFF2-40B4-BE49-F238E27FC236}">
                <a16:creationId xmlns:a16="http://schemas.microsoft.com/office/drawing/2014/main" id="{ABF65738-6A41-8940-DFFC-594524C933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4EE8286-749D-A6C3-4F85-ACE29B4D696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825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91E-4D99-8245-E7D2-8C51ED36C07A}"/>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2DE7C78-BAAE-2A26-106A-17DECA634786}"/>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4" name="Footer Placeholder 3">
            <a:extLst>
              <a:ext uri="{FF2B5EF4-FFF2-40B4-BE49-F238E27FC236}">
                <a16:creationId xmlns:a16="http://schemas.microsoft.com/office/drawing/2014/main" id="{FF369396-45AD-7521-C8DA-BFF3040FFF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363816-DD8A-06B0-866D-F6212E36EDC3}"/>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6553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3AE9A-EE81-B7DF-1C67-EE1436259CD0}"/>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3" name="Footer Placeholder 2">
            <a:extLst>
              <a:ext uri="{FF2B5EF4-FFF2-40B4-BE49-F238E27FC236}">
                <a16:creationId xmlns:a16="http://schemas.microsoft.com/office/drawing/2014/main" id="{D4A8DFD9-7A74-2114-E070-FA34254D340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D724A3A-DB05-F950-8207-171B0078952F}"/>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0396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D66E-A671-9690-F8A2-5DD02D33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C9BFFD8-32D3-E11F-A022-57E3A4C07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7284EEA-D365-7737-2DB2-4FD78A71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D875-C100-CA6A-9A1B-EE6BC95440E4}"/>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6" name="Footer Placeholder 5">
            <a:extLst>
              <a:ext uri="{FF2B5EF4-FFF2-40B4-BE49-F238E27FC236}">
                <a16:creationId xmlns:a16="http://schemas.microsoft.com/office/drawing/2014/main" id="{F4FA3DA0-2C88-1DE7-D0EF-6ECA7990BCD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598994F-D964-4B24-B6DD-BE5B1E83BC82}"/>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1037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3F9C-C547-1849-7121-EF6EC5D7D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0D3C91-2751-F538-7709-66E606F5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9E08F27-C9D5-9699-B6D5-5B658344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8265A-D06C-0EC4-B78C-B60228A2F059}"/>
              </a:ext>
            </a:extLst>
          </p:cNvPr>
          <p:cNvSpPr>
            <a:spLocks noGrp="1"/>
          </p:cNvSpPr>
          <p:nvPr>
            <p:ph type="dt" sz="half" idx="10"/>
          </p:nvPr>
        </p:nvSpPr>
        <p:spPr/>
        <p:txBody>
          <a:bodyPr/>
          <a:lstStyle/>
          <a:p>
            <a:fld id="{7046387A-7222-4937-82DE-07BA11F88A02}" type="datetimeFigureOut">
              <a:rPr lang="el-GR" smtClean="0"/>
              <a:t>18/11/2024</a:t>
            </a:fld>
            <a:endParaRPr lang="el-GR"/>
          </a:p>
        </p:txBody>
      </p:sp>
      <p:sp>
        <p:nvSpPr>
          <p:cNvPr id="6" name="Footer Placeholder 5">
            <a:extLst>
              <a:ext uri="{FF2B5EF4-FFF2-40B4-BE49-F238E27FC236}">
                <a16:creationId xmlns:a16="http://schemas.microsoft.com/office/drawing/2014/main" id="{0D231DB2-5F21-8934-5D0A-A359EF72A57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D09DB4-5B03-8D96-1E2B-C7B01A475C4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553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575AA-E4F9-CB67-051A-6456215D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for at redigere mastertitlens stil</a:t>
            </a:r>
            <a:endParaRPr lang="el-GR"/>
          </a:p>
        </p:txBody>
      </p:sp>
      <p:sp>
        <p:nvSpPr>
          <p:cNvPr id="3" name="Text Placeholder 2">
            <a:extLst>
              <a:ext uri="{FF2B5EF4-FFF2-40B4-BE49-F238E27FC236}">
                <a16:creationId xmlns:a16="http://schemas.microsoft.com/office/drawing/2014/main" id="{28AB8D4F-BAB7-1221-B049-9AC5C9C06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for at redigere Master-tekststile</a:t>
            </a:r>
          </a:p>
          <a:p>
            <a:pPr lvl="1"/>
            <a:r>
              <a:rPr lang="en-US"/>
              <a:t>Andet niveau</a:t>
            </a:r>
          </a:p>
          <a:p>
            <a:pPr lvl="2"/>
            <a:r>
              <a:rPr lang="en-US"/>
              <a:t>Tredje niveau</a:t>
            </a:r>
          </a:p>
          <a:p>
            <a:pPr lvl="3"/>
            <a:r>
              <a:rPr lang="en-US"/>
              <a:t>Fjerde niveau</a:t>
            </a:r>
          </a:p>
          <a:p>
            <a:pPr lvl="4"/>
            <a:r>
              <a:rPr lang="en-US"/>
              <a:t>Femte niveau</a:t>
            </a:r>
            <a:endParaRPr lang="el-GR"/>
          </a:p>
        </p:txBody>
      </p:sp>
      <p:sp>
        <p:nvSpPr>
          <p:cNvPr id="4" name="Date Placeholder 3">
            <a:extLst>
              <a:ext uri="{FF2B5EF4-FFF2-40B4-BE49-F238E27FC236}">
                <a16:creationId xmlns:a16="http://schemas.microsoft.com/office/drawing/2014/main" id="{0B53BF7A-A975-0297-5FDD-65A064ACA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387A-7222-4937-82DE-07BA11F88A02}" type="datetimeFigureOut">
              <a:rPr lang="el-GR" smtClean="0"/>
              <a:t>18/11/2024</a:t>
            </a:fld>
            <a:endParaRPr lang="el-GR"/>
          </a:p>
        </p:txBody>
      </p:sp>
      <p:sp>
        <p:nvSpPr>
          <p:cNvPr id="5" name="Footer Placeholder 4">
            <a:extLst>
              <a:ext uri="{FF2B5EF4-FFF2-40B4-BE49-F238E27FC236}">
                <a16:creationId xmlns:a16="http://schemas.microsoft.com/office/drawing/2014/main" id="{55377B2F-5B4D-BDD4-1DF5-089682A2A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03735A-9CB5-FCA0-8F7C-C5214C0E7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E91-0940-431C-B33D-7C26447573F7}" type="slidenum">
              <a:rPr lang="el-GR" smtClean="0"/>
              <a:t>‹#›</a:t>
            </a:fld>
            <a:endParaRPr lang="el-GR"/>
          </a:p>
        </p:txBody>
      </p:sp>
    </p:spTree>
    <p:extLst>
      <p:ext uri="{BB962C8B-B14F-4D97-AF65-F5344CB8AC3E}">
        <p14:creationId xmlns:p14="http://schemas.microsoft.com/office/powerpoint/2010/main" val="398925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2.png"/><Relationship Id="rId7" Type="http://schemas.openxmlformats.org/officeDocument/2006/relationships/diagramData" Target="../diagrams/data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laticon.com/free-icons/coordinator" TargetMode="External"/><Relationship Id="rId11" Type="http://schemas.microsoft.com/office/2007/relationships/diagramDrawing" Target="../diagrams/drawing3.xml"/><Relationship Id="rId5" Type="http://schemas.openxmlformats.org/officeDocument/2006/relationships/hyperlink" Target="https://www.flaticon.com/free-icons/coordinator%22%20title=%22coordinator%20icons" TargetMode="External"/><Relationship Id="rId10" Type="http://schemas.openxmlformats.org/officeDocument/2006/relationships/diagramColors" Target="../diagrams/colors3.xml"/><Relationship Id="rId4" Type="http://schemas.openxmlformats.org/officeDocument/2006/relationships/image" Target="../media/image16.pn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eoi.es/blogs/alfredo-fernandez-lorenzo/2017/01/15/mentoring-en-la-empresa/trackback/"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reo_prison_WMAU_gnangarra-108.jpg" TargetMode="External"/><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en/connect-jigsaw-strategy-15862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https://pixabay.com/en/connect-jigsaw-strategy-1586220/"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g"/><Relationship Id="rId7" Type="http://schemas.openxmlformats.org/officeDocument/2006/relationships/diagramQuickStyle" Target="../diagrams/quickStyle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pixabay.com/en/connect-jigsaw-strategy-1586220/" TargetMode="External"/><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2" y="2710944"/>
            <a:ext cx="9759119" cy="12036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dirty="0">
                <a:latin typeface="Franklin Gothic Demi"/>
              </a:rPr>
              <a:t>WP4 | Træningskursus for mentorkoordinatorer</a:t>
            </a:r>
          </a:p>
          <a:p>
            <a:pPr algn="l"/>
            <a:endParaRPr lang="en-US" sz="3600" dirty="0"/>
          </a:p>
          <a:p>
            <a:pPr algn="l"/>
            <a:r>
              <a:rPr lang="en-US" sz="3600" b="0" i="0" dirty="0">
                <a:effectLst/>
              </a:rPr>
              <a:t>Modul </a:t>
            </a:r>
            <a:r>
              <a:rPr lang="pt-PT" sz="3600" dirty="0"/>
              <a:t>3</a:t>
            </a:r>
            <a:r>
              <a:rPr lang="en-US" sz="3600" b="0" i="0" dirty="0">
                <a:effectLst/>
              </a:rPr>
              <a:t>: Matchning af mentorer</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451072" y="3897489"/>
            <a:ext cx="6577241" cy="1304699"/>
          </a:xfrm>
        </p:spPr>
        <p:txBody>
          <a:bodyPr vert="horz" lIns="91440" tIns="45720" rIns="91440" bIns="45720" rtlCol="0" anchor="t">
            <a:normAutofit/>
          </a:bodyPr>
          <a:lstStyle/>
          <a:p>
            <a:pPr marL="0" indent="0" algn="l">
              <a:buNone/>
            </a:pPr>
            <a:r>
              <a:rPr lang="en-US" sz="2000" b="0" i="0">
                <a:effectLst/>
                <a:latin typeface="Franklin Gothic Book"/>
              </a:rPr>
              <a:t>Synkron session</a:t>
            </a:r>
          </a:p>
          <a:p>
            <a:pPr marL="0" indent="0">
              <a:buNone/>
            </a:pPr>
            <a:endParaRPr lang="el-GR" sz="2400" b="0" i="0">
              <a:effectLst/>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2956"/>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565584" y="51338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0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defRPr/>
            </a:pPr>
            <a:r>
              <a:rPr lang="en-US" sz="3600" dirty="0">
                <a:solidFill>
                  <a:prstClr val="black"/>
                </a:solidFill>
                <a:latin typeface="Franklin Gothic Book"/>
              </a:rPr>
              <a:t>2. </a:t>
            </a:r>
            <a:r>
              <a:rPr kumimoji="0" lang="en-US" sz="3600" b="0" i="0" u="none" strike="noStrike" kern="1200" cap="none" spc="0" normalizeH="0" baseline="0" noProof="0" dirty="0">
                <a:ln>
                  <a:noFill/>
                </a:ln>
                <a:solidFill>
                  <a:prstClr val="black"/>
                </a:solidFill>
                <a:effectLst/>
                <a:uLnTx/>
                <a:uFillTx/>
                <a:latin typeface="Franklin Gothic Book"/>
              </a:rPr>
              <a:t>Rollen som koordinator</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
        <p:nvSpPr>
          <p:cNvPr id="4" name="Marcador de Posição de Conteúdo 3">
            <a:extLst>
              <a:ext uri="{FF2B5EF4-FFF2-40B4-BE49-F238E27FC236}">
                <a16:creationId xmlns:a16="http://schemas.microsoft.com/office/drawing/2014/main" id="{ACFF0192-54C2-AED9-EEA3-4695391BBF9A}"/>
              </a:ext>
            </a:extLst>
          </p:cNvPr>
          <p:cNvSpPr txBox="1">
            <a:spLocks/>
          </p:cNvSpPr>
          <p:nvPr/>
        </p:nvSpPr>
        <p:spPr>
          <a:xfrm>
            <a:off x="3526852" y="2858930"/>
            <a:ext cx="8001819" cy="85772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Koordinatorens ansvar omfatter at </a:t>
            </a:r>
            <a:r>
              <a:rPr lang="en-US" sz="1800" b="1" dirty="0"/>
              <a:t>forstå mentorer og mentees, matche dem korrekt og føre tilsyn med mentor-mentee-forholdet.</a:t>
            </a:r>
          </a:p>
        </p:txBody>
      </p:sp>
      <p:pic>
        <p:nvPicPr>
          <p:cNvPr id="2052" name="Picture 4" descr="Coordinator - Free business and finance icons">
            <a:extLst>
              <a:ext uri="{FF2B5EF4-FFF2-40B4-BE49-F238E27FC236}">
                <a16:creationId xmlns:a16="http://schemas.microsoft.com/office/drawing/2014/main" id="{25FCBC33-5C88-775B-EAA3-98474EED6E3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856" y="3287791"/>
            <a:ext cx="3021567" cy="3021567"/>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hlinkClick r:id="rId5"/>
            <a:extLst>
              <a:ext uri="{FF2B5EF4-FFF2-40B4-BE49-F238E27FC236}">
                <a16:creationId xmlns:a16="http://schemas.microsoft.com/office/drawing/2014/main" id="{BB84AAF7-C58E-1459-6A1D-E89A2ACE27BE}"/>
              </a:ext>
            </a:extLst>
          </p:cNvPr>
          <p:cNvSpPr txBox="1"/>
          <p:nvPr/>
        </p:nvSpPr>
        <p:spPr>
          <a:xfrm>
            <a:off x="192864" y="6319673"/>
            <a:ext cx="3271264" cy="261610"/>
          </a:xfrm>
          <a:prstGeom prst="rect">
            <a:avLst/>
          </a:prstGeom>
          <a:noFill/>
        </p:spPr>
        <p:txBody>
          <a:bodyPr wrap="square">
            <a:spAutoFit/>
          </a:bodyPr>
          <a:lstStyle/>
          <a:p>
            <a:r>
              <a:rPr lang="en-GB" sz="1100" dirty="0"/>
              <a:t>Koordinatorikoner skabt </a:t>
            </a:r>
            <a:r>
              <a:rPr lang="en-GB" sz="1100" dirty="0" err="1"/>
              <a:t>af Aficons </a:t>
            </a:r>
            <a:r>
              <a:rPr lang="en-GB" sz="1100" dirty="0"/>
              <a:t>studio - </a:t>
            </a:r>
            <a:r>
              <a:rPr lang="en-GB" sz="1100" dirty="0" err="1">
                <a:hlinkClick r:id="rId6"/>
              </a:rPr>
              <a:t>Flaticon</a:t>
            </a:r>
            <a:endParaRPr lang="en-GB" sz="1100" dirty="0"/>
          </a:p>
        </p:txBody>
      </p:sp>
      <p:sp>
        <p:nvSpPr>
          <p:cNvPr id="16" name="CaixaDeTexto 15">
            <a:extLst>
              <a:ext uri="{FF2B5EF4-FFF2-40B4-BE49-F238E27FC236}">
                <a16:creationId xmlns:a16="http://schemas.microsoft.com/office/drawing/2014/main" id="{83360D3D-EA5D-BB37-986D-02093C790043}"/>
              </a:ext>
            </a:extLst>
          </p:cNvPr>
          <p:cNvSpPr txBox="1"/>
          <p:nvPr/>
        </p:nvSpPr>
        <p:spPr>
          <a:xfrm>
            <a:off x="6215758" y="38825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accent2"/>
                </a:solidFill>
                <a:latin typeface="Franklin Gothic Book" panose="020B0503020102020204" pitchFamily="34" charset="0"/>
              </a:rPr>
              <a:t> Vigtige skridt</a:t>
            </a:r>
          </a:p>
        </p:txBody>
      </p:sp>
      <p:graphicFrame>
        <p:nvGraphicFramePr>
          <p:cNvPr id="19" name="Diagrama 18">
            <a:extLst>
              <a:ext uri="{FF2B5EF4-FFF2-40B4-BE49-F238E27FC236}">
                <a16:creationId xmlns:a16="http://schemas.microsoft.com/office/drawing/2014/main" id="{CD4E958B-687E-CB0E-523E-3DFF31C0056A}"/>
              </a:ext>
            </a:extLst>
          </p:cNvPr>
          <p:cNvGraphicFramePr/>
          <p:nvPr>
            <p:extLst>
              <p:ext uri="{D42A27DB-BD31-4B8C-83A1-F6EECF244321}">
                <p14:modId xmlns:p14="http://schemas.microsoft.com/office/powerpoint/2010/main" val="1942290093"/>
              </p:ext>
            </p:extLst>
          </p:nvPr>
        </p:nvGraphicFramePr>
        <p:xfrm>
          <a:off x="4193530" y="4376761"/>
          <a:ext cx="6534721" cy="22045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1146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aixaDeTexto 6">
            <a:extLst>
              <a:ext uri="{FF2B5EF4-FFF2-40B4-BE49-F238E27FC236}">
                <a16:creationId xmlns:a16="http://schemas.microsoft.com/office/drawing/2014/main" id="{290BADCD-8C30-700F-F6DC-37BE8E1C2615}"/>
              </a:ext>
            </a:extLst>
          </p:cNvPr>
          <p:cNvSpPr txBox="1"/>
          <p:nvPr/>
        </p:nvSpPr>
        <p:spPr>
          <a:xfrm>
            <a:off x="1571199" y="2609507"/>
            <a:ext cx="6093500" cy="369332"/>
          </a:xfrm>
          <a:prstGeom prst="rect">
            <a:avLst/>
          </a:prstGeom>
          <a:noFill/>
        </p:spPr>
        <p:txBody>
          <a:bodyPr wrap="square">
            <a:spAutoFit/>
          </a:bodyPr>
          <a:lstStyle/>
          <a:p>
            <a:r>
              <a:rPr lang="pt-PT" sz="1800" b="1" dirty="0" err="1">
                <a:solidFill>
                  <a:schemeClr val="accent2"/>
                </a:solidFill>
                <a:latin typeface="Franklin Gothic Book" panose="020B0503020102020204" pitchFamily="34" charset="0"/>
                <a:ea typeface="+mn-lt"/>
                <a:cs typeface="+mn-lt"/>
              </a:rPr>
              <a:t>Vigtige overvejelser, når du definerer matchningskriterierne</a:t>
            </a:r>
            <a:endParaRPr lang="pt-PT" sz="1800" b="1" dirty="0">
              <a:solidFill>
                <a:schemeClr val="accent2"/>
              </a:solidFill>
              <a:latin typeface="Franklin Gothic Book" panose="020B0503020102020204" pitchFamily="34" charset="0"/>
              <a:ea typeface="+mn-lt"/>
              <a:cs typeface="+mn-lt"/>
            </a:endParaRPr>
          </a:p>
        </p:txBody>
      </p:sp>
      <p:sp>
        <p:nvSpPr>
          <p:cNvPr id="44" name="CaixaDeTexto 43">
            <a:extLst>
              <a:ext uri="{FF2B5EF4-FFF2-40B4-BE49-F238E27FC236}">
                <a16:creationId xmlns:a16="http://schemas.microsoft.com/office/drawing/2014/main" id="{65154E09-B712-6CC4-557E-C37F293E3E22}"/>
              </a:ext>
            </a:extLst>
          </p:cNvPr>
          <p:cNvSpPr txBox="1"/>
          <p:nvPr/>
        </p:nvSpPr>
        <p:spPr>
          <a:xfrm>
            <a:off x="2113221" y="3498727"/>
            <a:ext cx="6097772" cy="2862322"/>
          </a:xfrm>
          <a:prstGeom prst="rect">
            <a:avLst/>
          </a:prstGeom>
          <a:noFill/>
        </p:spPr>
        <p:txBody>
          <a:bodyPr wrap="square">
            <a:spAutoFit/>
          </a:bodyPr>
          <a:lstStyle/>
          <a:p>
            <a:pPr marL="285750" indent="-285750">
              <a:buFont typeface="Wingdings" panose="05000000000000000000" pitchFamily="2" charset="2"/>
              <a:buChar char="ü"/>
            </a:pPr>
            <a:r>
              <a:rPr lang="en-US" dirty="0" err="1">
                <a:latin typeface="Franklin Gothic Book" panose="020B0503020102020204" pitchFamily="34" charset="0"/>
              </a:rPr>
              <a:t>Programmets </a:t>
            </a:r>
            <a:r>
              <a:rPr lang="en-US" dirty="0">
                <a:latin typeface="Franklin Gothic Book" panose="020B0503020102020204" pitchFamily="34" charset="0"/>
              </a:rPr>
              <a:t>mål og ønskede resultater</a:t>
            </a:r>
          </a:p>
          <a:p>
            <a:pPr marL="285750" indent="-285750">
              <a:buFont typeface="Wingdings" panose="05000000000000000000" pitchFamily="2" charset="2"/>
              <a:buChar char="ü"/>
            </a:pPr>
            <a:r>
              <a:rPr lang="en-US" dirty="0">
                <a:latin typeface="Franklin Gothic Book" panose="020B0503020102020204" pitchFamily="34" charset="0"/>
              </a:rPr>
              <a:t>Mentees og mentorers præferencer og mål</a:t>
            </a:r>
          </a:p>
          <a:p>
            <a:pPr marL="285750" indent="-285750">
              <a:buFont typeface="Wingdings" panose="05000000000000000000" pitchFamily="2" charset="2"/>
              <a:buChar char="ü"/>
            </a:pPr>
            <a:r>
              <a:rPr lang="en-US" dirty="0">
                <a:latin typeface="Franklin Gothic Book" panose="020B0503020102020204" pitchFamily="34" charset="0"/>
              </a:rPr>
              <a:t>Mentors erfaring, færdigheder og ekspertise</a:t>
            </a:r>
          </a:p>
          <a:p>
            <a:pPr marL="285750" indent="-285750">
              <a:buFont typeface="Wingdings" panose="05000000000000000000" pitchFamily="2" charset="2"/>
              <a:buChar char="ü"/>
            </a:pPr>
            <a:r>
              <a:rPr lang="en-US" dirty="0">
                <a:latin typeface="Franklin Gothic Book" panose="020B0503020102020204" pitchFamily="34" charset="0"/>
              </a:rPr>
              <a:t>Fælles interesser og ligheder</a:t>
            </a:r>
          </a:p>
          <a:p>
            <a:pPr marL="285750" indent="-285750">
              <a:buFont typeface="Wingdings" panose="05000000000000000000" pitchFamily="2" charset="2"/>
              <a:buChar char="ü"/>
            </a:pPr>
            <a:r>
              <a:rPr lang="en-US" dirty="0">
                <a:latin typeface="Franklin Gothic Book" panose="020B0503020102020204" pitchFamily="34" charset="0"/>
              </a:rPr>
              <a:t>Kompatibilitet med personlighed og temperament</a:t>
            </a:r>
          </a:p>
          <a:p>
            <a:pPr marL="285750" indent="-285750">
              <a:buFont typeface="Wingdings" panose="05000000000000000000" pitchFamily="2" charset="2"/>
              <a:buChar char="ü"/>
            </a:pPr>
            <a:r>
              <a:rPr lang="en-US" dirty="0">
                <a:latin typeface="Franklin Gothic Book" panose="020B0503020102020204" pitchFamily="34" charset="0"/>
              </a:rPr>
              <a:t>Alder, køn og etnicitet</a:t>
            </a:r>
          </a:p>
          <a:p>
            <a:pPr marL="285750" indent="-285750">
              <a:buFont typeface="Wingdings" panose="05000000000000000000" pitchFamily="2" charset="2"/>
              <a:buChar char="ü"/>
            </a:pPr>
            <a:r>
              <a:rPr lang="en-US" dirty="0">
                <a:latin typeface="Franklin Gothic Book" panose="020B0503020102020204" pitchFamily="34" charset="0"/>
              </a:rPr>
              <a:t>Særlige behov </a:t>
            </a:r>
          </a:p>
          <a:p>
            <a:pPr marL="285750" indent="-285750">
              <a:buFont typeface="Wingdings" panose="05000000000000000000" pitchFamily="2" charset="2"/>
              <a:buChar char="ü"/>
            </a:pPr>
            <a:r>
              <a:rPr lang="en-US" dirty="0">
                <a:latin typeface="Franklin Gothic Book" panose="020B0503020102020204" pitchFamily="34" charset="0"/>
              </a:rPr>
              <a:t>Væsentlige overvejelser (f.eks. religion)</a:t>
            </a:r>
          </a:p>
          <a:p>
            <a:pPr marL="285750" indent="-285750">
              <a:buFont typeface="Wingdings" panose="05000000000000000000" pitchFamily="2" charset="2"/>
              <a:buChar char="ü"/>
            </a:pPr>
            <a:r>
              <a:rPr lang="en-US" dirty="0">
                <a:latin typeface="Franklin Gothic Book" panose="020B0503020102020204" pitchFamily="34" charset="0"/>
              </a:rPr>
              <a:t>Geografisk nærhed og kompatibilitet med mødetider</a:t>
            </a:r>
          </a:p>
          <a:p>
            <a:pPr marL="285750" indent="-285750">
              <a:buFont typeface="Wingdings" panose="05000000000000000000" pitchFamily="2" charset="2"/>
              <a:buChar char="ü"/>
            </a:pPr>
            <a:r>
              <a:rPr lang="en-US" dirty="0">
                <a:latin typeface="Franklin Gothic Book" panose="020B0503020102020204" pitchFamily="34" charset="0"/>
              </a:rPr>
              <a:t>Logistiske faktorer</a:t>
            </a:r>
          </a:p>
        </p:txBody>
      </p:sp>
      <p:sp>
        <p:nvSpPr>
          <p:cNvPr id="3" name="Title 1">
            <a:extLst>
              <a:ext uri="{FF2B5EF4-FFF2-40B4-BE49-F238E27FC236}">
                <a16:creationId xmlns:a16="http://schemas.microsoft.com/office/drawing/2014/main" id="{31662649-4807-39B2-8D1A-D2050E030FC3}"/>
              </a:ext>
            </a:extLst>
          </p:cNvPr>
          <p:cNvSpPr txBox="1">
            <a:spLocks/>
          </p:cNvSpPr>
          <p:nvPr/>
        </p:nvSpPr>
        <p:spPr>
          <a:xfrm>
            <a:off x="1678807" y="1070391"/>
            <a:ext cx="8586277" cy="857722"/>
          </a:xfrm>
          <a:prstGeom prst="rect">
            <a:avLst/>
          </a:prstGeom>
        </p:spPr>
        <p:txBody>
          <a:bodyPr vert="horz" lIns="91440" tIns="45720" rIns="91440" bIns="45720" rtlCol="0" anchor="b">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600" dirty="0">
                <a:solidFill>
                  <a:prstClr val="black"/>
                </a:solidFill>
                <a:latin typeface="Franklin Gothic Book"/>
              </a:rPr>
              <a:t>3. </a:t>
            </a:r>
            <a:r>
              <a:rPr kumimoji="0" lang="en-US" sz="3600" b="0" i="0" u="none" strike="noStrike" kern="1200" cap="none" spc="0" normalizeH="0" baseline="0" noProof="0" dirty="0">
                <a:ln>
                  <a:noFill/>
                </a:ln>
                <a:solidFill>
                  <a:prstClr val="black"/>
                </a:solidFill>
                <a:effectLst/>
                <a:uLnTx/>
                <a:uFillTx/>
                <a:latin typeface="Franklin Gothic Book"/>
              </a:rPr>
              <a:t>Matchende faser og anbefalinger</a:t>
            </a:r>
          </a:p>
        </p:txBody>
      </p:sp>
    </p:spTree>
    <p:extLst>
      <p:ext uri="{BB962C8B-B14F-4D97-AF65-F5344CB8AC3E}">
        <p14:creationId xmlns:p14="http://schemas.microsoft.com/office/powerpoint/2010/main" val="324298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áfico 5" descr="Pensamento com preenchimento sólido">
            <a:extLst>
              <a:ext uri="{FF2B5EF4-FFF2-40B4-BE49-F238E27FC236}">
                <a16:creationId xmlns:a16="http://schemas.microsoft.com/office/drawing/2014/main" id="{BCD75CAD-4210-A126-E610-F9EAF763B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320" y="3852940"/>
            <a:ext cx="2517902" cy="2517902"/>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551182" y="35309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latin typeface="Franklin Gothic Book" panose="020B0503020102020204" pitchFamily="34" charset="0"/>
            </a:endParaRPr>
          </a:p>
        </p:txBody>
      </p:sp>
      <p:sp>
        <p:nvSpPr>
          <p:cNvPr id="7" name="CaixaDeTexto 6">
            <a:extLst>
              <a:ext uri="{FF2B5EF4-FFF2-40B4-BE49-F238E27FC236}">
                <a16:creationId xmlns:a16="http://schemas.microsoft.com/office/drawing/2014/main" id="{290BADCD-8C30-700F-F6DC-37BE8E1C2615}"/>
              </a:ext>
            </a:extLst>
          </p:cNvPr>
          <p:cNvSpPr txBox="1"/>
          <p:nvPr/>
        </p:nvSpPr>
        <p:spPr>
          <a:xfrm>
            <a:off x="1571199" y="2609507"/>
            <a:ext cx="6093500" cy="369332"/>
          </a:xfrm>
          <a:prstGeom prst="rect">
            <a:avLst/>
          </a:prstGeom>
          <a:noFill/>
        </p:spPr>
        <p:txBody>
          <a:bodyPr wrap="square">
            <a:spAutoFit/>
          </a:bodyPr>
          <a:lstStyle/>
          <a:p>
            <a:r>
              <a:rPr lang="pt-PT" sz="1800" b="1" dirty="0" err="1">
                <a:solidFill>
                  <a:schemeClr val="accent2"/>
                </a:solidFill>
                <a:latin typeface="Franklin Gothic Book" panose="020B0503020102020204" pitchFamily="34" charset="0"/>
                <a:ea typeface="+mn-lt"/>
                <a:cs typeface="+mn-lt"/>
              </a:rPr>
              <a:t>Hvordan </a:t>
            </a:r>
            <a:r>
              <a:rPr lang="pt-PT" sz="1800" b="1" dirty="0">
                <a:solidFill>
                  <a:schemeClr val="accent2"/>
                </a:solidFill>
                <a:latin typeface="Franklin Gothic Book" panose="020B0503020102020204" pitchFamily="34" charset="0"/>
                <a:ea typeface="+mn-lt"/>
                <a:cs typeface="+mn-lt"/>
              </a:rPr>
              <a:t>kan</a:t>
            </a:r>
            <a:r>
              <a:rPr lang="pt-PT" sz="1800" b="1" dirty="0" err="1">
                <a:solidFill>
                  <a:schemeClr val="accent2"/>
                </a:solidFill>
                <a:latin typeface="Franklin Gothic Book" panose="020B0503020102020204" pitchFamily="34" charset="0"/>
                <a:ea typeface="+mn-lt"/>
                <a:cs typeface="+mn-lt"/>
              </a:rPr>
              <a:t> man </a:t>
            </a:r>
            <a:r>
              <a:rPr lang="en-US" sz="1800" b="1" dirty="0">
                <a:solidFill>
                  <a:schemeClr val="accent2"/>
                </a:solidFill>
                <a:latin typeface="Franklin Gothic Book" panose="020B0503020102020204" pitchFamily="34" charset="0"/>
                <a:ea typeface="+mn-lt"/>
                <a:cs typeface="+mn-lt"/>
              </a:rPr>
              <a:t>forbedre effektiviteten af matchningsprocessen?</a:t>
            </a:r>
            <a:endParaRPr lang="pt-PT" sz="1800" b="1" dirty="0">
              <a:solidFill>
                <a:schemeClr val="accent2"/>
              </a:solidFill>
              <a:latin typeface="Franklin Gothic Book" panose="020B0503020102020204" pitchFamily="34" charset="0"/>
              <a:ea typeface="+mn-lt"/>
              <a:cs typeface="+mn-lt"/>
            </a:endParaRPr>
          </a:p>
        </p:txBody>
      </p:sp>
      <p:sp>
        <p:nvSpPr>
          <p:cNvPr id="3" name="Marcador de Posição de Conteúdo 3">
            <a:extLst>
              <a:ext uri="{FF2B5EF4-FFF2-40B4-BE49-F238E27FC236}">
                <a16:creationId xmlns:a16="http://schemas.microsoft.com/office/drawing/2014/main" id="{12B83B36-C239-5959-DAAF-AC14F92C4B62}"/>
              </a:ext>
            </a:extLst>
          </p:cNvPr>
          <p:cNvSpPr txBox="1">
            <a:spLocks/>
          </p:cNvSpPr>
          <p:nvPr/>
        </p:nvSpPr>
        <p:spPr>
          <a:xfrm>
            <a:off x="1313675" y="3758409"/>
            <a:ext cx="4126230" cy="140261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800" b="1" dirty="0" err="1">
                <a:ea typeface="+mn-lt"/>
                <a:cs typeface="+mn-lt"/>
              </a:rPr>
              <a:t>Overvej </a:t>
            </a:r>
            <a:r>
              <a:rPr lang="pt-PT" sz="1800" b="1" dirty="0">
                <a:ea typeface="+mn-lt"/>
                <a:cs typeface="+mn-lt"/>
              </a:rPr>
              <a:t>matchning </a:t>
            </a:r>
            <a:r>
              <a:rPr lang="pt-PT" sz="1800" b="1" dirty="0" err="1">
                <a:ea typeface="+mn-lt"/>
                <a:cs typeface="+mn-lt"/>
              </a:rPr>
              <a:t>baseret på lighed på dybt niveau </a:t>
            </a:r>
            <a:endParaRPr lang="pt-PT" sz="1800" dirty="0">
              <a:ea typeface="Calibri"/>
              <a:cs typeface="Calibri"/>
            </a:endParaRPr>
          </a:p>
          <a:p>
            <a:endParaRPr lang="pt-PT" dirty="0">
              <a:solidFill>
                <a:srgbClr val="000000"/>
              </a:solidFill>
              <a:ea typeface="Calibri"/>
              <a:cs typeface="Calibri"/>
            </a:endParaRPr>
          </a:p>
        </p:txBody>
      </p:sp>
      <p:pic>
        <p:nvPicPr>
          <p:cNvPr id="4" name="Gráfico 3" descr="Distintivo 1 destaque">
            <a:extLst>
              <a:ext uri="{FF2B5EF4-FFF2-40B4-BE49-F238E27FC236}">
                <a16:creationId xmlns:a16="http://schemas.microsoft.com/office/drawing/2014/main" id="{82B67A02-2F2F-9564-C226-BA20760D81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179" y="3765565"/>
            <a:ext cx="485228" cy="493986"/>
          </a:xfrm>
          <a:prstGeom prst="rect">
            <a:avLst/>
          </a:prstGeom>
        </p:spPr>
      </p:pic>
      <p:cxnSp>
        <p:nvCxnSpPr>
          <p:cNvPr id="8" name="Conexão reta unidirecional 7">
            <a:extLst>
              <a:ext uri="{FF2B5EF4-FFF2-40B4-BE49-F238E27FC236}">
                <a16:creationId xmlns:a16="http://schemas.microsoft.com/office/drawing/2014/main" id="{3CA5089C-E2C4-0B57-3643-2CF8585B228A}"/>
              </a:ext>
            </a:extLst>
          </p:cNvPr>
          <p:cNvCxnSpPr/>
          <p:nvPr/>
        </p:nvCxnSpPr>
        <p:spPr>
          <a:xfrm flipV="1">
            <a:off x="5325754" y="3592145"/>
            <a:ext cx="432676" cy="3468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Marcador de Posição de Conteúdo 3">
            <a:extLst>
              <a:ext uri="{FF2B5EF4-FFF2-40B4-BE49-F238E27FC236}">
                <a16:creationId xmlns:a16="http://schemas.microsoft.com/office/drawing/2014/main" id="{82519B1A-FCF7-AB2C-A846-9289B8754A33}"/>
              </a:ext>
            </a:extLst>
          </p:cNvPr>
          <p:cNvSpPr txBox="1">
            <a:spLocks/>
          </p:cNvSpPr>
          <p:nvPr/>
        </p:nvSpPr>
        <p:spPr>
          <a:xfrm>
            <a:off x="5871395" y="3487220"/>
            <a:ext cx="1910925" cy="27118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600" i="0" dirty="0">
                <a:latin typeface="Franklin Gothic Book" panose="020B0503020102020204" pitchFamily="34" charset="0"/>
                <a:ea typeface="+mn-lt"/>
                <a:cs typeface="+mn-lt"/>
              </a:rPr>
              <a:t>Personlighedstræk</a:t>
            </a:r>
            <a:endParaRPr lang="pt-PT" sz="1600" i="0" dirty="0">
              <a:latin typeface="Franklin Gothic Book" panose="020B0503020102020204" pitchFamily="34" charset="0"/>
              <a:ea typeface="Calibri"/>
              <a:cs typeface="Calibri"/>
            </a:endParaRPr>
          </a:p>
          <a:p>
            <a:endParaRPr lang="pt-PT" sz="1600" i="0" dirty="0">
              <a:solidFill>
                <a:srgbClr val="000000"/>
              </a:solidFill>
              <a:latin typeface="Franklin Gothic Book" panose="020B0503020102020204" pitchFamily="34" charset="0"/>
              <a:ea typeface="Calibri"/>
              <a:cs typeface="Calibri"/>
            </a:endParaRPr>
          </a:p>
        </p:txBody>
      </p:sp>
      <p:sp>
        <p:nvSpPr>
          <p:cNvPr id="12" name="Marcador de Posição de Conteúdo 3">
            <a:extLst>
              <a:ext uri="{FF2B5EF4-FFF2-40B4-BE49-F238E27FC236}">
                <a16:creationId xmlns:a16="http://schemas.microsoft.com/office/drawing/2014/main" id="{973BD1B3-AE21-C64C-4898-D2E09352327B}"/>
              </a:ext>
            </a:extLst>
          </p:cNvPr>
          <p:cNvSpPr txBox="1">
            <a:spLocks/>
          </p:cNvSpPr>
          <p:nvPr/>
        </p:nvSpPr>
        <p:spPr>
          <a:xfrm>
            <a:off x="5897670" y="4030254"/>
            <a:ext cx="1761403" cy="27118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600" i="0" dirty="0" err="1">
                <a:latin typeface="Franklin Gothic Book" panose="020B0503020102020204" pitchFamily="34" charset="0"/>
                <a:ea typeface="+mn-lt"/>
                <a:cs typeface="+mn-lt"/>
              </a:rPr>
              <a:t>Personlige værdier</a:t>
            </a:r>
            <a:endParaRPr lang="pt-PT" sz="1600" i="0" dirty="0">
              <a:latin typeface="Franklin Gothic Book" panose="020B0503020102020204" pitchFamily="34" charset="0"/>
              <a:ea typeface="Calibri"/>
              <a:cs typeface="Calibri"/>
            </a:endParaRPr>
          </a:p>
          <a:p>
            <a:endParaRPr lang="pt-PT" sz="1600" i="0" dirty="0">
              <a:solidFill>
                <a:srgbClr val="000000"/>
              </a:solidFill>
              <a:latin typeface="Franklin Gothic Book" panose="020B0503020102020204" pitchFamily="34" charset="0"/>
              <a:ea typeface="Calibri"/>
              <a:cs typeface="Calibri"/>
            </a:endParaRPr>
          </a:p>
        </p:txBody>
      </p:sp>
      <p:cxnSp>
        <p:nvCxnSpPr>
          <p:cNvPr id="13" name="Conexão reta unidirecional 12">
            <a:extLst>
              <a:ext uri="{FF2B5EF4-FFF2-40B4-BE49-F238E27FC236}">
                <a16:creationId xmlns:a16="http://schemas.microsoft.com/office/drawing/2014/main" id="{AF2D1D35-EF54-4FF6-EFE4-4348E627DFC1}"/>
              </a:ext>
            </a:extLst>
          </p:cNvPr>
          <p:cNvCxnSpPr>
            <a:cxnSpLocks/>
          </p:cNvCxnSpPr>
          <p:nvPr/>
        </p:nvCxnSpPr>
        <p:spPr>
          <a:xfrm>
            <a:off x="5316995" y="4070365"/>
            <a:ext cx="537779" cy="222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Marcador de Posição de Conteúdo 3">
            <a:extLst>
              <a:ext uri="{FF2B5EF4-FFF2-40B4-BE49-F238E27FC236}">
                <a16:creationId xmlns:a16="http://schemas.microsoft.com/office/drawing/2014/main" id="{620C8123-334D-FE62-0CE1-C79F75B80127}"/>
              </a:ext>
            </a:extLst>
          </p:cNvPr>
          <p:cNvSpPr txBox="1">
            <a:spLocks/>
          </p:cNvSpPr>
          <p:nvPr/>
        </p:nvSpPr>
        <p:spPr>
          <a:xfrm>
            <a:off x="1313675" y="4888494"/>
            <a:ext cx="4476574" cy="8492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800" b="1" dirty="0" err="1">
                <a:ea typeface="+mn-lt"/>
                <a:cs typeface="+mn-lt"/>
              </a:rPr>
              <a:t>Vær opmærksom </a:t>
            </a:r>
            <a:r>
              <a:rPr lang="pt-PT" sz="1800" b="1" dirty="0">
                <a:ea typeface="+mn-lt"/>
                <a:cs typeface="+mn-lt"/>
              </a:rPr>
              <a:t>på </a:t>
            </a:r>
            <a:r>
              <a:rPr lang="pt-PT" sz="1800" b="1" dirty="0" err="1">
                <a:ea typeface="+mn-lt"/>
                <a:cs typeface="+mn-lt"/>
              </a:rPr>
              <a:t>udviklingsmæssige behov under </a:t>
            </a:r>
            <a:r>
              <a:rPr lang="pt-PT" sz="1800" b="1" dirty="0">
                <a:ea typeface="+mn-lt"/>
                <a:cs typeface="+mn-lt"/>
              </a:rPr>
              <a:t>matchning </a:t>
            </a:r>
            <a:endParaRPr lang="pt-PT" sz="1800" dirty="0">
              <a:ea typeface="Calibri"/>
              <a:cs typeface="Calibri"/>
            </a:endParaRPr>
          </a:p>
          <a:p>
            <a:endParaRPr lang="pt-PT" dirty="0">
              <a:solidFill>
                <a:srgbClr val="000000"/>
              </a:solidFill>
              <a:ea typeface="Calibri"/>
              <a:cs typeface="Calibri"/>
            </a:endParaRPr>
          </a:p>
        </p:txBody>
      </p:sp>
      <p:pic>
        <p:nvPicPr>
          <p:cNvPr id="15" name="Gráfico 14" descr="Distintivo destaque">
            <a:extLst>
              <a:ext uri="{FF2B5EF4-FFF2-40B4-BE49-F238E27FC236}">
                <a16:creationId xmlns:a16="http://schemas.microsoft.com/office/drawing/2014/main" id="{892F0BA2-5681-78CB-EB94-54E4A27791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79" y="4880039"/>
            <a:ext cx="485228" cy="467711"/>
          </a:xfrm>
          <a:prstGeom prst="rect">
            <a:avLst/>
          </a:prstGeom>
        </p:spPr>
      </p:pic>
      <p:sp>
        <p:nvSpPr>
          <p:cNvPr id="18" name="Marcador de Posição de Conteúdo 3">
            <a:extLst>
              <a:ext uri="{FF2B5EF4-FFF2-40B4-BE49-F238E27FC236}">
                <a16:creationId xmlns:a16="http://schemas.microsoft.com/office/drawing/2014/main" id="{29FC6A11-847C-9F9A-301C-8471B99F5203}"/>
              </a:ext>
            </a:extLst>
          </p:cNvPr>
          <p:cNvSpPr txBox="1">
            <a:spLocks/>
          </p:cNvSpPr>
          <p:nvPr/>
        </p:nvSpPr>
        <p:spPr>
          <a:xfrm>
            <a:off x="1313675" y="5932386"/>
            <a:ext cx="4216164" cy="8492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800" b="1" dirty="0">
                <a:ea typeface="+mn-lt"/>
                <a:cs typeface="+mn-lt"/>
              </a:rPr>
              <a:t>Bed om input </a:t>
            </a:r>
            <a:r>
              <a:rPr lang="pt-PT" sz="1800" b="1" dirty="0" err="1">
                <a:ea typeface="+mn-lt"/>
                <a:cs typeface="+mn-lt"/>
              </a:rPr>
              <a:t>fra mentorer og mentees under </a:t>
            </a:r>
            <a:r>
              <a:rPr lang="pt-PT" sz="1800" b="1" dirty="0">
                <a:ea typeface="+mn-lt"/>
                <a:cs typeface="+mn-lt"/>
              </a:rPr>
              <a:t>matchningsprocessen </a:t>
            </a:r>
            <a:endParaRPr lang="pt-PT" sz="1800" dirty="0">
              <a:ea typeface="Calibri"/>
              <a:cs typeface="Calibri"/>
            </a:endParaRPr>
          </a:p>
          <a:p>
            <a:endParaRPr lang="pt-PT" dirty="0">
              <a:solidFill>
                <a:srgbClr val="000000"/>
              </a:solidFill>
              <a:ea typeface="Calibri"/>
              <a:cs typeface="Calibri"/>
            </a:endParaRPr>
          </a:p>
        </p:txBody>
      </p:sp>
      <p:pic>
        <p:nvPicPr>
          <p:cNvPr id="19" name="Gráfico 18" descr="Distintivo 3 destaque">
            <a:extLst>
              <a:ext uri="{FF2B5EF4-FFF2-40B4-BE49-F238E27FC236}">
                <a16:creationId xmlns:a16="http://schemas.microsoft.com/office/drawing/2014/main" id="{D5439D0C-ED4A-9263-23F8-856AA513D4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179" y="5932386"/>
            <a:ext cx="511505" cy="520262"/>
          </a:xfrm>
          <a:prstGeom prst="rect">
            <a:avLst/>
          </a:prstGeom>
        </p:spPr>
      </p:pic>
      <p:sp>
        <p:nvSpPr>
          <p:cNvPr id="21" name="CaixaDeTexto 20">
            <a:extLst>
              <a:ext uri="{FF2B5EF4-FFF2-40B4-BE49-F238E27FC236}">
                <a16:creationId xmlns:a16="http://schemas.microsoft.com/office/drawing/2014/main" id="{6C18676C-E5BE-7085-025C-B6032E882898}"/>
              </a:ext>
            </a:extLst>
          </p:cNvPr>
          <p:cNvSpPr txBox="1"/>
          <p:nvPr/>
        </p:nvSpPr>
        <p:spPr>
          <a:xfrm>
            <a:off x="8863069" y="4334426"/>
            <a:ext cx="1145635" cy="408623"/>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PT" dirty="0">
                <a:solidFill>
                  <a:schemeClr val="accent2"/>
                </a:solidFill>
                <a:ea typeface="Calibri"/>
                <a:cs typeface="Calibri"/>
              </a:rPr>
              <a:t>Hvordan?</a:t>
            </a:r>
          </a:p>
        </p:txBody>
      </p:sp>
      <p:sp>
        <p:nvSpPr>
          <p:cNvPr id="23" name="Title 1">
            <a:extLst>
              <a:ext uri="{FF2B5EF4-FFF2-40B4-BE49-F238E27FC236}">
                <a16:creationId xmlns:a16="http://schemas.microsoft.com/office/drawing/2014/main" id="{1C26354D-D331-3999-9EA0-2902335CFE15}"/>
              </a:ext>
            </a:extLst>
          </p:cNvPr>
          <p:cNvSpPr txBox="1">
            <a:spLocks/>
          </p:cNvSpPr>
          <p:nvPr/>
        </p:nvSpPr>
        <p:spPr>
          <a:xfrm>
            <a:off x="1678807" y="1070391"/>
            <a:ext cx="8586277"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defRPr/>
            </a:pPr>
            <a:r>
              <a:rPr lang="en-US" sz="3600" dirty="0">
                <a:solidFill>
                  <a:prstClr val="black"/>
                </a:solidFill>
                <a:latin typeface="Franklin Gothic Book"/>
              </a:rPr>
              <a:t>3. </a:t>
            </a:r>
            <a:r>
              <a:rPr kumimoji="0" lang="en-US" sz="3600" b="0" i="0" u="none" strike="noStrike" kern="1200" cap="none" spc="0" normalizeH="0" baseline="0" noProof="0" dirty="0">
                <a:ln>
                  <a:noFill/>
                </a:ln>
                <a:solidFill>
                  <a:prstClr val="black"/>
                </a:solidFill>
                <a:effectLst/>
                <a:uLnTx/>
                <a:uFillTx/>
                <a:latin typeface="Franklin Gothic Book"/>
              </a:rPr>
              <a:t>Matchende faser og anbefalinger</a:t>
            </a:r>
          </a:p>
        </p:txBody>
      </p:sp>
    </p:spTree>
    <p:extLst>
      <p:ext uri="{BB962C8B-B14F-4D97-AF65-F5344CB8AC3E}">
        <p14:creationId xmlns:p14="http://schemas.microsoft.com/office/powerpoint/2010/main" val="169412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665302" y="1478574"/>
            <a:ext cx="4239259" cy="1295400"/>
          </a:xfrm>
        </p:spPr>
        <p:txBody>
          <a:bodyPr>
            <a:normAutofit/>
          </a:bodyPr>
          <a:lstStyle/>
          <a:p>
            <a:pPr algn="ctr"/>
            <a:r>
              <a:rPr lang="en-US" sz="3600" b="1" dirty="0">
                <a:solidFill>
                  <a:schemeClr val="bg1"/>
                </a:solidFill>
                <a:latin typeface="Franklin Gothic Book" panose="020B0503020102020204" pitchFamily="34" charset="0"/>
              </a:rPr>
              <a:t>Træning</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4169748"/>
            <a:ext cx="7244862" cy="2063997"/>
          </a:xfrm>
        </p:spPr>
        <p:txBody>
          <a:bodyPr>
            <a:normAutofit/>
          </a:bodyPr>
          <a:lstStyle/>
          <a:p>
            <a:pPr marL="0" indent="0" algn="ctr">
              <a:buNone/>
            </a:pPr>
            <a:endParaRPr lang="en-US" dirty="0">
              <a:solidFill>
                <a:schemeClr val="bg1"/>
              </a:solidFill>
            </a:endParaRPr>
          </a:p>
          <a:p>
            <a:r>
              <a:rPr lang="en-US" sz="2400" i="1" dirty="0">
                <a:solidFill>
                  <a:schemeClr val="bg1"/>
                </a:solidFill>
              </a:rPr>
              <a:t>Hvilke behov kan mentee'en (den nyankomne) have?</a:t>
            </a:r>
          </a:p>
          <a:p>
            <a:r>
              <a:rPr lang="en-US" sz="2400" i="1" dirty="0">
                <a:solidFill>
                  <a:schemeClr val="bg1"/>
                </a:solidFill>
              </a:rPr>
              <a:t>Hvilke kvaliteter hos mentoren (den erfarne medarbejder) kan hjælpe med at opfylde disse behov?</a:t>
            </a:r>
          </a:p>
        </p:txBody>
      </p:sp>
      <p:sp>
        <p:nvSpPr>
          <p:cNvPr id="5" name="CaixaDeTexto 4">
            <a:extLst>
              <a:ext uri="{FF2B5EF4-FFF2-40B4-BE49-F238E27FC236}">
                <a16:creationId xmlns:a16="http://schemas.microsoft.com/office/drawing/2014/main" id="{7B092AD5-F225-E8D1-F4AC-4FAAE4D823C9}"/>
              </a:ext>
            </a:extLst>
          </p:cNvPr>
          <p:cNvSpPr txBox="1"/>
          <p:nvPr/>
        </p:nvSpPr>
        <p:spPr>
          <a:xfrm>
            <a:off x="5459460" y="3056363"/>
            <a:ext cx="6100548" cy="830997"/>
          </a:xfrm>
          <a:prstGeom prst="rect">
            <a:avLst/>
          </a:prstGeom>
          <a:noFill/>
        </p:spPr>
        <p:txBody>
          <a:bodyPr wrap="square">
            <a:spAutoFit/>
          </a:bodyPr>
          <a:lstStyle/>
          <a:p>
            <a:pPr marL="0" indent="0" algn="ctr">
              <a:buNone/>
            </a:pPr>
            <a:r>
              <a:rPr lang="en-US" sz="2400" dirty="0">
                <a:solidFill>
                  <a:schemeClr val="bg1"/>
                </a:solidFill>
                <a:latin typeface="Franklin Gothic Book" panose="020B0503020102020204" pitchFamily="34" charset="0"/>
              </a:rPr>
              <a:t>Tænk på et muligt match mellem en erfaren medarbejder og en ny medarbejder</a:t>
            </a:r>
          </a:p>
        </p:txBody>
      </p:sp>
    </p:spTree>
    <p:extLst>
      <p:ext uri="{BB962C8B-B14F-4D97-AF65-F5344CB8AC3E}">
        <p14:creationId xmlns:p14="http://schemas.microsoft.com/office/powerpoint/2010/main" val="204085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53250" y="2533651"/>
            <a:ext cx="4552950" cy="1295400"/>
          </a:xfrm>
        </p:spPr>
        <p:txBody>
          <a:bodyPr>
            <a:normAutofit/>
          </a:bodyPr>
          <a:lstStyle/>
          <a:p>
            <a:r>
              <a:rPr lang="en-US" sz="3600" b="1">
                <a:solidFill>
                  <a:schemeClr val="bg1"/>
                </a:solidFill>
                <a:latin typeface="Franklin Gothic Book" panose="020B0503020102020204" pitchFamily="34" charset="0"/>
              </a:rPr>
              <a:t>En pause?</a:t>
            </a:r>
            <a:endParaRPr lang="el-GR" sz="3600" b="1">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062412" y="4419600"/>
            <a:ext cx="7702062" cy="2045427"/>
          </a:xfrm>
        </p:spPr>
        <p:txBody>
          <a:bodyPr>
            <a:normAutofit/>
          </a:bodyPr>
          <a:lstStyle/>
          <a:p>
            <a:pPr marL="0" indent="0" algn="ctr">
              <a:buNone/>
            </a:pPr>
            <a:r>
              <a:rPr lang="en-US" b="1">
                <a:solidFill>
                  <a:schemeClr val="bg1"/>
                </a:solidFill>
              </a:rPr>
              <a:t>Ja tak!</a:t>
            </a:r>
            <a:endParaRPr lang="el-GR" b="1">
              <a:solidFill>
                <a:schemeClr val="bg1"/>
              </a:solidFill>
            </a:endParaRPr>
          </a:p>
        </p:txBody>
      </p:sp>
      <p:pic>
        <p:nvPicPr>
          <p:cNvPr id="5" name="Εικόνα 4"/>
          <p:cNvPicPr>
            <a:picLocks noChangeAspect="1"/>
          </p:cNvPicPr>
          <p:nvPr/>
        </p:nvPicPr>
        <p:blipFill>
          <a:blip r:embed="rId2"/>
          <a:stretch>
            <a:fillRect/>
          </a:stretch>
        </p:blipFill>
        <p:spPr>
          <a:xfrm>
            <a:off x="2414588" y="513800"/>
            <a:ext cx="2782399" cy="2782399"/>
          </a:xfrm>
          <a:prstGeom prst="rect">
            <a:avLst/>
          </a:prstGeom>
        </p:spPr>
      </p:pic>
    </p:spTree>
    <p:extLst>
      <p:ext uri="{BB962C8B-B14F-4D97-AF65-F5344CB8AC3E}">
        <p14:creationId xmlns:p14="http://schemas.microsoft.com/office/powerpoint/2010/main" val="59779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dirty="0">
                <a:latin typeface="Franklin Gothic Book" panose="020B0503020102020204" pitchFamily="34" charset="0"/>
              </a:rPr>
              <a:t>Aktivitet</a:t>
            </a:r>
            <a:endParaRPr lang="en-US" sz="3600" i="0" dirty="0">
              <a:effectLst/>
              <a:latin typeface="Franklin Gothic Book" panose="020B0503020102020204" pitchFamily="34" charset="0"/>
            </a:endParaRPr>
          </a:p>
        </p:txBody>
      </p:sp>
      <p:sp>
        <p:nvSpPr>
          <p:cNvPr id="8" name="Marcador de Posição de Conteúdo 7">
            <a:extLst>
              <a:ext uri="{FF2B5EF4-FFF2-40B4-BE49-F238E27FC236}">
                <a16:creationId xmlns:a16="http://schemas.microsoft.com/office/drawing/2014/main" id="{6F8B4152-F2DE-2419-2340-921548D3E3A3}"/>
              </a:ext>
            </a:extLst>
          </p:cNvPr>
          <p:cNvSpPr>
            <a:spLocks noGrp="1"/>
          </p:cNvSpPr>
          <p:nvPr>
            <p:ph sz="half" idx="2"/>
          </p:nvPr>
        </p:nvSpPr>
        <p:spPr>
          <a:xfrm>
            <a:off x="4548129" y="3995407"/>
            <a:ext cx="5791667" cy="1769741"/>
          </a:xfrm>
        </p:spPr>
        <p:txBody>
          <a:bodyPr>
            <a:normAutofit/>
          </a:bodyPr>
          <a:lstStyle/>
          <a:p>
            <a:pPr marL="0" indent="0">
              <a:buNone/>
            </a:pPr>
            <a:r>
              <a:rPr lang="en-US" sz="2000" dirty="0"/>
              <a:t>Overvej at organisere et mentorprogram under hensyntagen til de krav, der er defineret af projektpartnerskabet, samt yderligere behov baseret på din organisations unikke karakteristika.</a:t>
            </a:r>
            <a:endParaRPr lang="en-GB" sz="24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CaixaDeTexto 18">
            <a:extLst>
              <a:ext uri="{FF2B5EF4-FFF2-40B4-BE49-F238E27FC236}">
                <a16:creationId xmlns:a16="http://schemas.microsoft.com/office/drawing/2014/main" id="{748D4145-481E-FFC1-C31B-08C4C13BC293}"/>
              </a:ext>
            </a:extLst>
          </p:cNvPr>
          <p:cNvSpPr txBox="1"/>
          <p:nvPr/>
        </p:nvSpPr>
        <p:spPr>
          <a:xfrm>
            <a:off x="4548129" y="3083398"/>
            <a:ext cx="6093724" cy="461665"/>
          </a:xfrm>
          <a:prstGeom prst="rect">
            <a:avLst/>
          </a:prstGeom>
          <a:noFill/>
        </p:spPr>
        <p:txBody>
          <a:bodyPr wrap="square" lIns="91440" tIns="45720" rIns="91440" bIns="45720" anchor="t">
            <a:spAutoFit/>
          </a:bodyPr>
          <a:lstStyle/>
          <a:p>
            <a:r>
              <a:rPr lang="en-GB" sz="2400" dirty="0">
                <a:solidFill>
                  <a:schemeClr val="accent2"/>
                </a:solidFill>
                <a:latin typeface="Franklin Gothic Book"/>
              </a:rPr>
              <a:t>Mentorprogrammets </a:t>
            </a:r>
            <a:r>
              <a:rPr lang="en-GB" sz="2400" b="0" i="0" dirty="0">
                <a:solidFill>
                  <a:schemeClr val="accent2"/>
                </a:solidFill>
                <a:effectLst/>
                <a:latin typeface="Franklin Gothic Book"/>
              </a:rPr>
              <a:t>trin</a:t>
            </a:r>
            <a:endParaRPr lang="en-GB" sz="2400" dirty="0">
              <a:solidFill>
                <a:schemeClr val="accent2"/>
              </a:solidFill>
              <a:latin typeface="Franklin Gothic Book"/>
            </a:endParaRPr>
          </a:p>
        </p:txBody>
      </p:sp>
      <p:pic>
        <p:nvPicPr>
          <p:cNvPr id="3" name="Imagem 2" descr="Uma imagem com brinquedo&#10;&#10;Descrição gerada automaticamente">
            <a:extLst>
              <a:ext uri="{FF2B5EF4-FFF2-40B4-BE49-F238E27FC236}">
                <a16:creationId xmlns:a16="http://schemas.microsoft.com/office/drawing/2014/main" id="{3F1AD123-878A-2E23-E2C1-D68BEE058E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8898" y="2921000"/>
            <a:ext cx="3810000" cy="2540000"/>
          </a:xfrm>
          <a:prstGeom prst="rect">
            <a:avLst/>
          </a:prstGeom>
        </p:spPr>
      </p:pic>
      <p:sp>
        <p:nvSpPr>
          <p:cNvPr id="4" name="CaixaDeTexto 3">
            <a:extLst>
              <a:ext uri="{FF2B5EF4-FFF2-40B4-BE49-F238E27FC236}">
                <a16:creationId xmlns:a16="http://schemas.microsoft.com/office/drawing/2014/main" id="{30F9BB2D-F8FB-E1F8-14EE-6C2A68E299C4}"/>
              </a:ext>
            </a:extLst>
          </p:cNvPr>
          <p:cNvSpPr txBox="1"/>
          <p:nvPr/>
        </p:nvSpPr>
        <p:spPr>
          <a:xfrm>
            <a:off x="548898" y="5461000"/>
            <a:ext cx="3810000" cy="317500"/>
          </a:xfrm>
          <a:prstGeom prst="rect">
            <a:avLst/>
          </a:prstGeom>
        </p:spPr>
        <p:txBody>
          <a:bodyPr>
            <a:normAutofit fontScale="62500" lnSpcReduction="20000"/>
          </a:bodyPr>
          <a:lstStyle/>
          <a:p>
            <a:r>
              <a:rPr lang="en-US"/>
              <a:t>ThePhoto de PhotoAuthor está licenciada sob CCYYSA.</a:t>
            </a:r>
          </a:p>
        </p:txBody>
      </p:sp>
    </p:spTree>
    <p:extLst>
      <p:ext uri="{BB962C8B-B14F-4D97-AF65-F5344CB8AC3E}">
        <p14:creationId xmlns:p14="http://schemas.microsoft.com/office/powerpoint/2010/main" val="199907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i="0" dirty="0">
                <a:effectLst/>
                <a:latin typeface="Franklin Gothic Book" panose="020B0503020102020204" pitchFamily="34" charset="0"/>
              </a:rPr>
              <a:t>Aktivitet</a:t>
            </a: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4" name="Diagrama 13">
            <a:extLst>
              <a:ext uri="{FF2B5EF4-FFF2-40B4-BE49-F238E27FC236}">
                <a16:creationId xmlns:a16="http://schemas.microsoft.com/office/drawing/2014/main" id="{92310E32-D499-96A4-0900-30BFAF1742E1}"/>
              </a:ext>
            </a:extLst>
          </p:cNvPr>
          <p:cNvGraphicFramePr/>
          <p:nvPr>
            <p:extLst>
              <p:ext uri="{D42A27DB-BD31-4B8C-83A1-F6EECF244321}">
                <p14:modId xmlns:p14="http://schemas.microsoft.com/office/powerpoint/2010/main" val="319467780"/>
              </p:ext>
            </p:extLst>
          </p:nvPr>
        </p:nvGraphicFramePr>
        <p:xfrm>
          <a:off x="1085559" y="2899973"/>
          <a:ext cx="10020882" cy="361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83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443534" y="467751"/>
            <a:ext cx="2331104"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i="0" dirty="0">
                <a:effectLst/>
                <a:latin typeface="Franklin Gothic Book" panose="020B0503020102020204" pitchFamily="34" charset="0"/>
              </a:rPr>
              <a:t>Casestudie</a:t>
            </a:r>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10" name="Marcador de Posição de Conteúdo 7">
            <a:extLst>
              <a:ext uri="{FF2B5EF4-FFF2-40B4-BE49-F238E27FC236}">
                <a16:creationId xmlns:a16="http://schemas.microsoft.com/office/drawing/2014/main" id="{95862AE0-3277-3408-20BD-F1E3968D7A99}"/>
              </a:ext>
            </a:extLst>
          </p:cNvPr>
          <p:cNvSpPr txBox="1">
            <a:spLocks/>
          </p:cNvSpPr>
          <p:nvPr/>
        </p:nvSpPr>
        <p:spPr>
          <a:xfrm>
            <a:off x="3307502" y="2026179"/>
            <a:ext cx="3586314" cy="187921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i="1" dirty="0"/>
              <a:t>Jeg åbnede en celle </a:t>
            </a:r>
            <a:r>
              <a:rPr lang="en-US" sz="7200" i="1" dirty="0" err="1"/>
              <a:t>og</a:t>
            </a:r>
            <a:r>
              <a:rPr lang="en-US" sz="7200" i="1" dirty="0"/>
              <a:t> </a:t>
            </a:r>
            <a:r>
              <a:rPr lang="en-US" sz="7200" i="1" dirty="0" err="1"/>
              <a:t>fandt</a:t>
            </a:r>
            <a:r>
              <a:rPr lang="en-US" sz="7200" i="1" dirty="0"/>
              <a:t> </a:t>
            </a:r>
            <a:r>
              <a:rPr lang="en-US" sz="7200" i="1" dirty="0" err="1"/>
              <a:t>en</a:t>
            </a:r>
            <a:r>
              <a:rPr lang="en-US" sz="7200" i="1" dirty="0"/>
              <a:t> </a:t>
            </a:r>
            <a:r>
              <a:rPr lang="en-US" sz="7200" i="1" dirty="0" err="1"/>
              <a:t>død</a:t>
            </a:r>
            <a:r>
              <a:rPr lang="en-US" sz="7200" i="1" dirty="0"/>
              <a:t> </a:t>
            </a:r>
            <a:r>
              <a:rPr lang="en-US" sz="7200" i="1" dirty="0" err="1"/>
              <a:t>indsat</a:t>
            </a:r>
            <a:r>
              <a:rPr lang="en-US" sz="7200" i="1" dirty="0"/>
              <a:t> -  nogle gange, når jeg sover, husker jeg den stilling, </a:t>
            </a:r>
            <a:r>
              <a:rPr lang="en-US" sz="7200" i="1" dirty="0" err="1"/>
              <a:t>han</a:t>
            </a:r>
            <a:r>
              <a:rPr lang="en-US" sz="7200" i="1" dirty="0"/>
              <a:t> var i ... Desværre har vi ikke psykologisk </a:t>
            </a:r>
            <a:r>
              <a:rPr lang="en-US" sz="7200" i="1" dirty="0" err="1"/>
              <a:t>støtte</a:t>
            </a:r>
            <a:r>
              <a:rPr lang="en-US" sz="7200" i="1" dirty="0"/>
              <a:t>.</a:t>
            </a:r>
          </a:p>
          <a:p>
            <a:pPr marL="0" indent="0" algn="r">
              <a:buFont typeface="Arial" panose="020B0604020202020204" pitchFamily="34" charset="0"/>
              <a:buNone/>
            </a:pPr>
            <a:endParaRPr lang="en-US" sz="6400" dirty="0"/>
          </a:p>
          <a:p>
            <a:pPr marL="0" indent="0" algn="r">
              <a:buFont typeface="Arial" panose="020B0604020202020204" pitchFamily="34" charset="0"/>
              <a:buNone/>
            </a:pPr>
            <a:r>
              <a:rPr lang="en-US" sz="6400" dirty="0"/>
              <a:t> (Fængselsbetjent interviewet) </a:t>
            </a:r>
          </a:p>
        </p:txBody>
      </p:sp>
      <p:pic>
        <p:nvPicPr>
          <p:cNvPr id="13" name="Imagem 12" descr="Uma imagem com edifício, monocromático, escadas, preto e branco&#10;&#10;Descrição gerada automaticamente">
            <a:extLst>
              <a:ext uri="{FF2B5EF4-FFF2-40B4-BE49-F238E27FC236}">
                <a16:creationId xmlns:a16="http://schemas.microsoft.com/office/drawing/2014/main" id="{2EB71672-55AF-E830-86CA-9F7F6586701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777"/>
          <a:stretch/>
        </p:blipFill>
        <p:spPr>
          <a:xfrm>
            <a:off x="7713852" y="1270316"/>
            <a:ext cx="3469922" cy="3837540"/>
          </a:xfrm>
          <a:prstGeom prst="rect">
            <a:avLst/>
          </a:prstGeom>
        </p:spPr>
      </p:pic>
      <p:sp>
        <p:nvSpPr>
          <p:cNvPr id="14" name="CaixaDeTexto 13">
            <a:extLst>
              <a:ext uri="{FF2B5EF4-FFF2-40B4-BE49-F238E27FC236}">
                <a16:creationId xmlns:a16="http://schemas.microsoft.com/office/drawing/2014/main" id="{7A78E0EA-8F79-BED6-E604-0C3E443CCF6A}"/>
              </a:ext>
            </a:extLst>
          </p:cNvPr>
          <p:cNvSpPr txBox="1"/>
          <p:nvPr/>
        </p:nvSpPr>
        <p:spPr>
          <a:xfrm>
            <a:off x="7713851" y="5218352"/>
            <a:ext cx="3469923" cy="369332"/>
          </a:xfrm>
          <a:prstGeom prst="rect">
            <a:avLst/>
          </a:prstGeom>
          <a:noFill/>
        </p:spPr>
        <p:txBody>
          <a:bodyPr wrap="square" rtlCol="0">
            <a:spAutoFit/>
          </a:bodyPr>
          <a:lstStyle/>
          <a:p>
            <a:r>
              <a:rPr lang="en-GB" sz="900" dirty="0"/>
              <a:t>A </a:t>
            </a:r>
            <a:r>
              <a:rPr lang="en-GB" sz="900" dirty="0" err="1"/>
              <a:t>imagem </a:t>
            </a:r>
            <a:r>
              <a:rPr lang="en-GB" sz="900" dirty="0">
                <a:hlinkClick r:id="rId4" tooltip="https://commons.wikimedia.org/wiki/File:Freo_prison_WMAU_gnangarra-108.jpg"/>
              </a:rPr>
              <a:t>Esta </a:t>
            </a:r>
            <a:r>
              <a:rPr lang="en-GB" sz="900" dirty="0" err="1">
                <a:hlinkClick r:id="rId4" tooltip="https://commons.wikimedia.org/wiki/File:Freo_prison_WMAU_gnangarra-108.jpg"/>
              </a:rPr>
              <a:t>Fotografia </a:t>
            </a:r>
            <a:r>
              <a:rPr lang="en-GB" sz="900" dirty="0"/>
              <a:t>de Autor </a:t>
            </a:r>
            <a:r>
              <a:rPr lang="en-GB" sz="900" dirty="0" err="1"/>
              <a:t>Desconhecido está licenciada ao abrigo </a:t>
            </a:r>
            <a:r>
              <a:rPr lang="en-GB" sz="900" dirty="0"/>
              <a:t>da </a:t>
            </a:r>
            <a:r>
              <a:rPr lang="en-GB" sz="900" dirty="0">
                <a:hlinkClick r:id="rId5" tooltip="https://creativecommons.org/licenses/by-sa/3.0/"/>
              </a:rPr>
              <a:t>CC BY-SA</a:t>
            </a:r>
            <a:endParaRPr lang="en-GB" sz="900" dirty="0"/>
          </a:p>
        </p:txBody>
      </p:sp>
      <p:sp>
        <p:nvSpPr>
          <p:cNvPr id="16" name="CaixaDeTexto 15">
            <a:extLst>
              <a:ext uri="{FF2B5EF4-FFF2-40B4-BE49-F238E27FC236}">
                <a16:creationId xmlns:a16="http://schemas.microsoft.com/office/drawing/2014/main" id="{4FFC476D-C321-F276-6694-D73734057DE9}"/>
              </a:ext>
            </a:extLst>
          </p:cNvPr>
          <p:cNvSpPr txBox="1"/>
          <p:nvPr/>
        </p:nvSpPr>
        <p:spPr>
          <a:xfrm>
            <a:off x="2439136" y="4890738"/>
            <a:ext cx="4741851" cy="17163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90000"/>
              </a:lnSpc>
              <a:spcBef>
                <a:spcPts val="1000"/>
              </a:spcBef>
              <a:buFont typeface="Arial" panose="020B0604020202020204" pitchFamily="34" charset="0"/>
              <a:buChar char="•"/>
            </a:pPr>
            <a:r>
              <a:rPr lang="en-US" sz="1800" dirty="0">
                <a:solidFill>
                  <a:schemeClr val="tx1"/>
                </a:solidFill>
                <a:latin typeface="Franklin Gothic Book" panose="020B0503020102020204" pitchFamily="34" charset="0"/>
              </a:rPr>
              <a:t>Beskriv de færdigheder, som en potentiel mentor bør have for effektivt at kunne støtte en mentee, der har oplevet en lignende situation.</a:t>
            </a:r>
          </a:p>
          <a:p>
            <a:pPr marL="285750" indent="-285750">
              <a:lnSpc>
                <a:spcPct val="90000"/>
              </a:lnSpc>
              <a:spcBef>
                <a:spcPts val="1000"/>
              </a:spcBef>
              <a:buFont typeface="Arial" panose="020B0604020202020204" pitchFamily="34" charset="0"/>
              <a:buChar char="•"/>
            </a:pPr>
            <a:r>
              <a:rPr lang="en-US" sz="1800" dirty="0">
                <a:solidFill>
                  <a:schemeClr val="tx1"/>
                </a:solidFill>
                <a:latin typeface="Franklin Gothic Book" panose="020B0503020102020204" pitchFamily="34" charset="0"/>
              </a:rPr>
              <a:t>Begrund dine valg, og diskuter dine overvejelser med gruppen.</a:t>
            </a:r>
          </a:p>
        </p:txBody>
      </p:sp>
      <p:pic>
        <p:nvPicPr>
          <p:cNvPr id="19" name="Gráfico 18" descr="Aspas de fecho com preenchimento sólido">
            <a:extLst>
              <a:ext uri="{FF2B5EF4-FFF2-40B4-BE49-F238E27FC236}">
                <a16:creationId xmlns:a16="http://schemas.microsoft.com/office/drawing/2014/main" id="{C21B15CC-74BC-13F9-8531-5299EA0128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9450" y="2971800"/>
            <a:ext cx="914400" cy="914400"/>
          </a:xfrm>
          <a:prstGeom prst="rect">
            <a:avLst/>
          </a:prstGeom>
        </p:spPr>
      </p:pic>
      <p:pic>
        <p:nvPicPr>
          <p:cNvPr id="21" name="Gráfico 20" descr="Aspas de abertura com preenchimento sólido">
            <a:extLst>
              <a:ext uri="{FF2B5EF4-FFF2-40B4-BE49-F238E27FC236}">
                <a16:creationId xmlns:a16="http://schemas.microsoft.com/office/drawing/2014/main" id="{4EAE30F4-F2C4-2DC7-EDF3-0BB2381FCA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9909" y="1456345"/>
            <a:ext cx="914400" cy="914400"/>
          </a:xfrm>
          <a:prstGeom prst="rect">
            <a:avLst/>
          </a:prstGeom>
        </p:spPr>
      </p:pic>
      <p:sp>
        <p:nvSpPr>
          <p:cNvPr id="4" name="CaixaDeTexto 3">
            <a:extLst>
              <a:ext uri="{FF2B5EF4-FFF2-40B4-BE49-F238E27FC236}">
                <a16:creationId xmlns:a16="http://schemas.microsoft.com/office/drawing/2014/main" id="{BAA3F7BF-F700-366A-D30A-92F7555CFFE0}"/>
              </a:ext>
            </a:extLst>
          </p:cNvPr>
          <p:cNvSpPr txBox="1"/>
          <p:nvPr/>
        </p:nvSpPr>
        <p:spPr>
          <a:xfrm>
            <a:off x="567361" y="4987519"/>
            <a:ext cx="1881007" cy="461665"/>
          </a:xfrm>
          <a:prstGeom prst="rect">
            <a:avLst/>
          </a:prstGeom>
          <a:noFill/>
        </p:spPr>
        <p:txBody>
          <a:bodyPr wrap="square">
            <a:spAutoFit/>
          </a:bodyPr>
          <a:lstStyle/>
          <a:p>
            <a:r>
              <a:rPr lang="pt-PT" sz="2400" b="1" dirty="0" err="1">
                <a:solidFill>
                  <a:schemeClr val="accent2"/>
                </a:solidFill>
                <a:latin typeface="Franklin Gothic Book" panose="020B0503020102020204" pitchFamily="34" charset="0"/>
              </a:rPr>
              <a:t>Diskussion</a:t>
            </a:r>
            <a:endParaRPr lang="en-GB" sz="2400" b="1" dirty="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331821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08556" y="1692511"/>
            <a:ext cx="3489813" cy="1295400"/>
          </a:xfrm>
        </p:spPr>
        <p:txBody>
          <a:bodyPr>
            <a:normAutofit/>
          </a:bodyPr>
          <a:lstStyle/>
          <a:p>
            <a:pPr algn="ctr"/>
            <a:r>
              <a:rPr lang="en-US" sz="3600" b="1" dirty="0">
                <a:solidFill>
                  <a:schemeClr val="bg1"/>
                </a:solidFill>
                <a:latin typeface="Franklin Gothic Book" panose="020B0503020102020204" pitchFamily="34" charset="0"/>
              </a:rPr>
              <a:t>Brainstorming</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982877" y="3642037"/>
            <a:ext cx="7013505" cy="1085186"/>
          </a:xfrm>
        </p:spPr>
        <p:txBody>
          <a:bodyPr>
            <a:normAutofit/>
          </a:bodyPr>
          <a:lstStyle/>
          <a:p>
            <a:pPr marL="0" indent="0" algn="ctr">
              <a:buNone/>
            </a:pPr>
            <a:r>
              <a:rPr lang="en-US" sz="2400" b="1" dirty="0">
                <a:solidFill>
                  <a:schemeClr val="bg1"/>
                </a:solidFill>
              </a:rPr>
              <a:t>Identificer potentielle mentorprofiler og brainstorm på de færdigheder, som mentorer bør besidde</a:t>
            </a:r>
          </a:p>
        </p:txBody>
      </p:sp>
      <p:pic>
        <p:nvPicPr>
          <p:cNvPr id="4" name="Εικόνα 3">
            <a:extLst>
              <a:ext uri="{FF2B5EF4-FFF2-40B4-BE49-F238E27FC236}">
                <a16:creationId xmlns:a16="http://schemas.microsoft.com/office/drawing/2014/main" id="{A84DE4AA-90ED-298B-9F00-000302579E42}"/>
              </a:ext>
            </a:extLst>
          </p:cNvPr>
          <p:cNvPicPr>
            <a:picLocks noChangeAspect="1"/>
          </p:cNvPicPr>
          <p:nvPr/>
        </p:nvPicPr>
        <p:blipFill>
          <a:blip r:embed="rId3">
            <a:duotone>
              <a:schemeClr val="accent2">
                <a:shade val="45000"/>
                <a:satMod val="135000"/>
              </a:schemeClr>
              <a:prstClr val="white"/>
            </a:duotone>
          </a:blip>
          <a:stretch>
            <a:fillRect/>
          </a:stretch>
        </p:blipFill>
        <p:spPr>
          <a:xfrm>
            <a:off x="2810543" y="1016968"/>
            <a:ext cx="2322777" cy="1963082"/>
          </a:xfrm>
          <a:prstGeom prst="rect">
            <a:avLst/>
          </a:prstGeom>
        </p:spPr>
      </p:pic>
      <p:sp>
        <p:nvSpPr>
          <p:cNvPr id="7" name="CaixaDeTexto 6">
            <a:extLst>
              <a:ext uri="{FF2B5EF4-FFF2-40B4-BE49-F238E27FC236}">
                <a16:creationId xmlns:a16="http://schemas.microsoft.com/office/drawing/2014/main" id="{B307626F-67E1-D777-2244-91E83CA29837}"/>
              </a:ext>
            </a:extLst>
          </p:cNvPr>
          <p:cNvSpPr txBox="1"/>
          <p:nvPr/>
        </p:nvSpPr>
        <p:spPr>
          <a:xfrm>
            <a:off x="7026152" y="4852333"/>
            <a:ext cx="3254619" cy="1938992"/>
          </a:xfrm>
          <a:prstGeom prst="rect">
            <a:avLst/>
          </a:prstGeom>
          <a:noFill/>
        </p:spPr>
        <p:txBody>
          <a:bodyPr wrap="square">
            <a:spAutoFit/>
          </a:bodyPr>
          <a:lstStyle/>
          <a:p>
            <a:pPr algn="ctr"/>
            <a:r>
              <a:rPr lang="en-US" sz="2400" dirty="0">
                <a:solidFill>
                  <a:schemeClr val="accent2"/>
                </a:solidFill>
                <a:latin typeface="Franklin Gothic Book" panose="020B0503020102020204" pitchFamily="34" charset="0"/>
              </a:rPr>
              <a:t>3 grupper</a:t>
            </a:r>
          </a:p>
          <a:p>
            <a:pPr algn="ctr"/>
            <a:r>
              <a:rPr lang="en-US" sz="2400" dirty="0">
                <a:solidFill>
                  <a:schemeClr val="accent2"/>
                </a:solidFill>
                <a:latin typeface="Franklin Gothic Book" panose="020B0503020102020204" pitchFamily="34" charset="0"/>
              </a:rPr>
              <a:t>Diskussion (10')</a:t>
            </a:r>
          </a:p>
          <a:p>
            <a:pPr algn="ctr"/>
            <a:r>
              <a:rPr lang="en-US" sz="2400" dirty="0">
                <a:solidFill>
                  <a:schemeClr val="accent2"/>
                </a:solidFill>
                <a:latin typeface="Franklin Gothic Book" panose="020B0503020102020204" pitchFamily="34" charset="0"/>
              </a:rPr>
              <a:t>Præsentation for gruppen (10')</a:t>
            </a:r>
          </a:p>
          <a:p>
            <a:pPr algn="ctr"/>
            <a:endParaRPr lang="en-US" sz="2400" dirty="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297520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2"/>
                </a:solidFill>
                <a:effectLst/>
                <a:uLnTx/>
                <a:uFillTx/>
                <a:latin typeface="Franklin Gothic Book" panose="020B0503020102020204" pitchFamily="34" charset="0"/>
                <a:ea typeface="+mj-ea"/>
                <a:cs typeface="+mj-cs"/>
              </a:rPr>
              <a:t>Online selvvurdering</a:t>
            </a: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9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443534" y="467751"/>
            <a:ext cx="2331104"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Indhold</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015762" y="1300349"/>
            <a:ext cx="4391961" cy="4880643"/>
          </a:xfrm>
        </p:spPr>
        <p:txBody>
          <a:bodyPr>
            <a:normAutofit fontScale="92500"/>
          </a:bodyPr>
          <a:lstStyle/>
          <a:p>
            <a:pPr marL="514350" indent="-514350" algn="l">
              <a:buFont typeface="+mj-lt"/>
              <a:buAutoNum type="arabicPeriod"/>
            </a:pPr>
            <a:r>
              <a:rPr lang="en-US" b="0" i="0" dirty="0">
                <a:effectLst/>
              </a:rPr>
              <a:t>Introduktion </a:t>
            </a:r>
          </a:p>
          <a:p>
            <a:pPr marL="514350" indent="-514350" algn="l">
              <a:buFont typeface="+mj-lt"/>
              <a:buAutoNum type="arabicPeriod"/>
            </a:pPr>
            <a:r>
              <a:rPr lang="en-US" b="0" i="0" dirty="0">
                <a:effectLst/>
              </a:rPr>
              <a:t>Præsentation af nøgleindhold, kommentarer og tvivl </a:t>
            </a:r>
          </a:p>
          <a:p>
            <a:pPr marL="514350" indent="-514350" algn="l">
              <a:buFont typeface="+mj-lt"/>
              <a:buAutoNum type="arabicPeriod"/>
            </a:pPr>
            <a:r>
              <a:rPr lang="en-US" b="0" i="0" dirty="0">
                <a:effectLst/>
              </a:rPr>
              <a:t>Øvelse - krav til mentees og vurdering af potentielle mentorers styrker </a:t>
            </a:r>
          </a:p>
          <a:p>
            <a:pPr marL="514350" indent="-514350" algn="l">
              <a:buFont typeface="+mj-lt"/>
              <a:buAutoNum type="arabicPeriod"/>
            </a:pPr>
            <a:r>
              <a:rPr lang="en-US" b="0" i="0" dirty="0">
                <a:effectLst/>
              </a:rPr>
              <a:t>Aktivitet - trin i </a:t>
            </a:r>
            <a:r>
              <a:rPr lang="en-US" b="0" i="0" dirty="0" err="1">
                <a:effectLst/>
              </a:rPr>
              <a:t>mentorprogrammet </a:t>
            </a:r>
          </a:p>
          <a:p>
            <a:pPr marL="514350" indent="-514350" algn="l">
              <a:buFont typeface="+mj-lt"/>
              <a:buAutoNum type="arabicPeriod"/>
            </a:pPr>
            <a:r>
              <a:rPr lang="en-US" b="0" i="0" dirty="0">
                <a:solidFill>
                  <a:srgbClr val="000000"/>
                </a:solidFill>
                <a:effectLst/>
                <a:latin typeface="Franklin Gothic Book" panose="020B0503020102020204" pitchFamily="34" charset="0"/>
              </a:rPr>
              <a:t>Casestudie - mentees' behov vs. mentorers styrker</a:t>
            </a:r>
          </a:p>
          <a:p>
            <a:pPr marL="514350" indent="-514350" algn="l">
              <a:buFont typeface="+mj-lt"/>
              <a:buAutoNum type="arabicPeriod"/>
            </a:pPr>
            <a:r>
              <a:rPr lang="en-US" dirty="0"/>
              <a:t>Brainstorming - kernekompetencer</a:t>
            </a:r>
            <a:endParaRPr lang="en-US" b="0" i="0" dirty="0">
              <a:effectLst/>
            </a:endParaRPr>
          </a:p>
          <a:p>
            <a:pPr marL="514350" indent="-514350" algn="l">
              <a:buFont typeface="+mj-lt"/>
              <a:buAutoNum type="arabicPeriod"/>
            </a:pPr>
            <a:r>
              <a:rPr lang="en-US" dirty="0"/>
              <a:t>Selvvurdering</a:t>
            </a:r>
            <a:endParaRPr lang="en-US" sz="3400" dirty="0"/>
          </a:p>
          <a:p>
            <a:pPr marL="342900" indent="-342900" algn="l">
              <a:buAutoNum type="arabicPeriod"/>
            </a:pPr>
            <a:endParaRPr lang="en-US" sz="1800" dirty="0"/>
          </a:p>
          <a:p>
            <a:pPr marL="342900" indent="-342900" algn="l">
              <a:buAutoNum type="arabicPeriod"/>
            </a:pPr>
            <a:endParaRPr lang="en-US" sz="1800" b="0" i="0" dirty="0">
              <a:effectLst/>
            </a:endParaRPr>
          </a:p>
          <a:p>
            <a:endParaRPr lang="el-GR" dirty="0"/>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pic>
        <p:nvPicPr>
          <p:cNvPr id="12" name="Imagem 11" descr="Uma imagem com ar livre, percurso, céu, nuvem&#10;&#10;Descrição gerada automaticamente">
            <a:extLst>
              <a:ext uri="{FF2B5EF4-FFF2-40B4-BE49-F238E27FC236}">
                <a16:creationId xmlns:a16="http://schemas.microsoft.com/office/drawing/2014/main" id="{5A1D62E5-F8E7-0838-8CFD-2D89549C1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723" y="1300349"/>
            <a:ext cx="3752850" cy="3752850"/>
          </a:xfrm>
          <a:prstGeom prst="rect">
            <a:avLst/>
          </a:prstGeom>
        </p:spPr>
      </p:pic>
    </p:spTree>
    <p:extLst>
      <p:ext uri="{BB962C8B-B14F-4D97-AF65-F5344CB8AC3E}">
        <p14:creationId xmlns:p14="http://schemas.microsoft.com/office/powerpoint/2010/main" val="179520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a:latin typeface="Franklin Gothic Book" panose="020B0503020102020204" pitchFamily="34" charset="0"/>
              </a:rPr>
              <a:t>Tak!</a:t>
            </a:r>
            <a:endParaRPr lang="en-US" sz="3600" b="0" i="0" dirty="0">
              <a:effectLst/>
              <a:latin typeface="Franklin Gothic Book" panose="020B050302010202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20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3600">
                <a:latin typeface="Franklin Gothic Book" panose="020B0503020102020204" pitchFamily="34" charset="0"/>
              </a:rPr>
              <a:t>Introduktion</a:t>
            </a:r>
            <a:endParaRPr lang="en-US" sz="3600" i="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buNone/>
            </a:pPr>
            <a:endParaRPr lang="en-US" sz="2000" b="0" i="0" dirty="0">
              <a:effectLst/>
            </a:endParaRPr>
          </a:p>
          <a:p>
            <a:pPr marL="0" indent="0">
              <a:buNone/>
            </a:pPr>
            <a:r>
              <a:rPr lang="en-US" sz="2000" b="0" i="0" dirty="0">
                <a:effectLst/>
              </a:rPr>
              <a:t>Lad os starte med at forbinde dette modul med det foregående: </a:t>
            </a:r>
          </a:p>
          <a:p>
            <a:r>
              <a:rPr lang="en-US" sz="2000" dirty="0"/>
              <a:t>Modul 2. </a:t>
            </a:r>
            <a:r>
              <a:rPr lang="en-US" sz="2000" b="1" dirty="0">
                <a:solidFill>
                  <a:schemeClr val="accent6"/>
                </a:solidFill>
              </a:rPr>
              <a:t>Kommunikationsfærdigheder </a:t>
            </a:r>
            <a:r>
              <a:rPr lang="en-US" sz="2000" dirty="0"/>
              <a:t>(aktiv lytning; OARS-teknik; konfliktløsning)</a:t>
            </a:r>
          </a:p>
          <a:p>
            <a:endParaRPr lang="en-US" sz="1800" dirty="0">
              <a:solidFill>
                <a:schemeClr val="accent6"/>
              </a:solidFill>
            </a:endParaRPr>
          </a:p>
          <a:p>
            <a:pPr algn="l"/>
            <a:endParaRPr lang="en-US" sz="1800" dirty="0"/>
          </a:p>
          <a:p>
            <a:r>
              <a:rPr lang="en-US" sz="2000" b="0" i="0" dirty="0">
                <a:effectLst/>
              </a:rPr>
              <a:t>Hvad husker du bedst af indholdet i modulet? </a:t>
            </a:r>
          </a:p>
          <a:p>
            <a:r>
              <a:rPr lang="en-US" sz="2000" b="0" i="0" dirty="0">
                <a:effectLst/>
              </a:rPr>
              <a:t>Er der behov for afklaring, før vi går i gang med modul 3? Er du i tvivl om noget?</a:t>
            </a:r>
          </a:p>
          <a:p>
            <a:pPr marL="0" indent="0" algn="l">
              <a:buNone/>
            </a:pPr>
            <a:endParaRPr lang="en-US" sz="2000" b="0" i="0" dirty="0">
              <a:effectLst/>
            </a:endParaRPr>
          </a:p>
          <a:p>
            <a:pPr marL="0" indent="0">
              <a:buNone/>
            </a:pPr>
            <a:endParaRPr lang="en-US" sz="1800" b="0" i="0" dirty="0">
              <a:effectLst/>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2"/>
          <a:stretch>
            <a:fillRect/>
          </a:stretch>
        </p:blipFill>
        <p:spPr>
          <a:xfrm>
            <a:off x="0" y="192491"/>
            <a:ext cx="1627773" cy="1755800"/>
          </a:xfrm>
          <a:prstGeom prst="rect">
            <a:avLst/>
          </a:prstGeom>
        </p:spPr>
      </p:pic>
    </p:spTree>
    <p:extLst>
      <p:ext uri="{BB962C8B-B14F-4D97-AF65-F5344CB8AC3E}">
        <p14:creationId xmlns:p14="http://schemas.microsoft.com/office/powerpoint/2010/main" val="38104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pitchFamily="34" charset="0"/>
                <a:ea typeface="+mj-ea"/>
                <a:cs typeface="+mj-cs"/>
              </a:rPr>
              <a:t>Introduktion</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2036563"/>
          </a:xfrm>
        </p:spPr>
        <p:txBody>
          <a:bodyPr>
            <a:normAutofit/>
          </a:bodyPr>
          <a:lstStyle/>
          <a:p>
            <a:pPr marL="0" indent="0" algn="l">
              <a:buNone/>
            </a:pPr>
            <a:r>
              <a:rPr lang="en-US" sz="2000" b="0" i="0" dirty="0">
                <a:effectLst/>
              </a:rPr>
              <a:t>Okay!</a:t>
            </a:r>
          </a:p>
          <a:p>
            <a:pPr marL="0" indent="0" algn="l">
              <a:buNone/>
            </a:pPr>
            <a:endParaRPr lang="en-US" sz="2000" b="0" i="0" dirty="0">
              <a:effectLst/>
            </a:endParaRPr>
          </a:p>
          <a:p>
            <a:pPr marL="0" indent="0" algn="l">
              <a:buNone/>
            </a:pPr>
            <a:r>
              <a:rPr lang="en-US" sz="2000" b="0" i="0" dirty="0">
                <a:effectLst/>
              </a:rPr>
              <a:t>Lad os fortsætte med </a:t>
            </a:r>
            <a:r>
              <a:rPr lang="en-US" sz="2000" b="1" i="0" dirty="0">
                <a:solidFill>
                  <a:schemeClr val="accent2"/>
                </a:solidFill>
                <a:effectLst/>
              </a:rPr>
              <a:t>Modul 3: Mentormatching</a:t>
            </a:r>
          </a:p>
          <a:p>
            <a:pPr marL="0" indent="0" algn="l">
              <a:buNone/>
            </a:pPr>
            <a:endParaRPr lang="en-US" sz="2000" dirty="0"/>
          </a:p>
          <a:p>
            <a:pPr marL="0" indent="0" algn="l">
              <a:buNone/>
            </a:pPr>
            <a:r>
              <a:rPr lang="en-US" sz="2000" dirty="0"/>
              <a:t>I har alle deltaget i den asynkrone online-del </a:t>
            </a:r>
          </a:p>
          <a:p>
            <a:pPr marL="0" indent="0" algn="l">
              <a:buNone/>
            </a:pPr>
            <a:endParaRPr lang="en-US" sz="2000" dirty="0"/>
          </a:p>
          <a:p>
            <a:endParaRPr lang="el-GR"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483303"/>
            <a:ext cx="1627773" cy="1755800"/>
          </a:xfrm>
          <a:prstGeom prst="rect">
            <a:avLst/>
          </a:prstGeom>
        </p:spPr>
      </p:pic>
      <p:sp>
        <p:nvSpPr>
          <p:cNvPr id="7" name="Seta: Curvada Para a Direita 6">
            <a:extLst>
              <a:ext uri="{FF2B5EF4-FFF2-40B4-BE49-F238E27FC236}">
                <a16:creationId xmlns:a16="http://schemas.microsoft.com/office/drawing/2014/main" id="{88B4D3ED-FA8E-E0B4-7BF5-09DE34100745}"/>
              </a:ext>
            </a:extLst>
          </p:cNvPr>
          <p:cNvSpPr/>
          <p:nvPr/>
        </p:nvSpPr>
        <p:spPr>
          <a:xfrm>
            <a:off x="3007245" y="4730909"/>
            <a:ext cx="522692" cy="818364"/>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tx1"/>
              </a:solidFill>
            </a:endParaRPr>
          </a:p>
        </p:txBody>
      </p:sp>
      <p:sp>
        <p:nvSpPr>
          <p:cNvPr id="8" name="CaixaDeTexto 9">
            <a:extLst>
              <a:ext uri="{FF2B5EF4-FFF2-40B4-BE49-F238E27FC236}">
                <a16:creationId xmlns:a16="http://schemas.microsoft.com/office/drawing/2014/main" id="{480AA1F8-1BAF-801E-D987-19BCD81E568A}"/>
              </a:ext>
            </a:extLst>
          </p:cNvPr>
          <p:cNvSpPr txBox="1"/>
          <p:nvPr/>
        </p:nvSpPr>
        <p:spPr>
          <a:xfrm>
            <a:off x="3905573" y="5110304"/>
            <a:ext cx="6098058" cy="1015663"/>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latin typeface="Franklin Gothic Book" panose="020B0503020102020204" pitchFamily="34" charset="0"/>
              </a:rPr>
              <a:t>Er du i tvivl om indholdet? </a:t>
            </a:r>
          </a:p>
          <a:p>
            <a:pPr marL="342900" indent="-342900" algn="l">
              <a:buFont typeface="Arial" panose="020B0604020202020204" pitchFamily="34" charset="0"/>
              <a:buChar char="•"/>
            </a:pPr>
            <a:r>
              <a:rPr lang="en-US" sz="2000" dirty="0">
                <a:latin typeface="Franklin Gothic Book" panose="020B0503020102020204" pitchFamily="34" charset="0"/>
              </a:rPr>
              <a:t>Er der noget, der kræver yderligere afklaring og uddybning? </a:t>
            </a:r>
            <a:endParaRPr lang="en-US" sz="2000" b="0" i="0" dirty="0">
              <a:effectLst/>
              <a:latin typeface="Franklin Gothic Book" panose="020B0503020102020204" pitchFamily="34" charset="0"/>
            </a:endParaRPr>
          </a:p>
        </p:txBody>
      </p:sp>
    </p:spTree>
    <p:extLst>
      <p:ext uri="{BB962C8B-B14F-4D97-AF65-F5344CB8AC3E}">
        <p14:creationId xmlns:p14="http://schemas.microsoft.com/office/powerpoint/2010/main" val="36546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1031080" y="1002330"/>
            <a:ext cx="1652075" cy="553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304483" y="762854"/>
            <a:ext cx="4225327" cy="10322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n-US" sz="3600" b="1" dirty="0">
                <a:latin typeface="Franklin Gothic Book" panose="020B0503020102020204" pitchFamily="34" charset="0"/>
              </a:rPr>
              <a:t>Vigtigt indhold</a:t>
            </a:r>
            <a:endParaRPr lang="en-US" sz="3600" b="1" i="0" dirty="0">
              <a:effectLst/>
              <a:latin typeface="Franklin Gothic Book" panose="020B0503020102020204" pitchFamily="34" charset="0"/>
            </a:endParaRP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1096947"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Faktorer relateret til matchning af mentor og mentee </a:t>
            </a:r>
            <a:endParaRPr lang="el-GR" dirty="0"/>
          </a:p>
        </p:txBody>
      </p:sp>
      <p:sp>
        <p:nvSpPr>
          <p:cNvPr id="9" name="Rectangle 8">
            <a:extLst>
              <a:ext uri="{FF2B5EF4-FFF2-40B4-BE49-F238E27FC236}">
                <a16:creationId xmlns:a16="http://schemas.microsoft.com/office/drawing/2014/main" id="{DE28DFD6-1F96-57D1-C613-89E7BE0A4FBE}"/>
              </a:ext>
            </a:extLst>
          </p:cNvPr>
          <p:cNvSpPr/>
          <p:nvPr/>
        </p:nvSpPr>
        <p:spPr>
          <a:xfrm flipV="1">
            <a:off x="11737992" y="-19014"/>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ubtitle 2">
            <a:extLst>
              <a:ext uri="{FF2B5EF4-FFF2-40B4-BE49-F238E27FC236}">
                <a16:creationId xmlns:a16="http://schemas.microsoft.com/office/drawing/2014/main" id="{1CE12FB5-D116-DEDD-A9BC-1684AE8A7BBE}"/>
              </a:ext>
            </a:extLst>
          </p:cNvPr>
          <p:cNvSpPr txBox="1">
            <a:spLocks/>
          </p:cNvSpPr>
          <p:nvPr/>
        </p:nvSpPr>
        <p:spPr>
          <a:xfrm>
            <a:off x="8177685"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Matchende faser og anbefalinger </a:t>
            </a:r>
            <a:endParaRPr lang="el-GR" dirty="0"/>
          </a:p>
        </p:txBody>
      </p:sp>
      <p:sp>
        <p:nvSpPr>
          <p:cNvPr id="13" name="Subtitle 2">
            <a:extLst>
              <a:ext uri="{FF2B5EF4-FFF2-40B4-BE49-F238E27FC236}">
                <a16:creationId xmlns:a16="http://schemas.microsoft.com/office/drawing/2014/main" id="{30CBA328-0B69-20E4-C2D9-B843A8C62817}"/>
              </a:ext>
            </a:extLst>
          </p:cNvPr>
          <p:cNvSpPr txBox="1">
            <a:spLocks/>
          </p:cNvSpPr>
          <p:nvPr/>
        </p:nvSpPr>
        <p:spPr>
          <a:xfrm>
            <a:off x="4637316" y="4574647"/>
            <a:ext cx="2910979" cy="1518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Rollen som koordinator </a:t>
            </a:r>
            <a:endParaRPr lang="el-GR" dirty="0"/>
          </a:p>
        </p:txBody>
      </p:sp>
      <p:sp>
        <p:nvSpPr>
          <p:cNvPr id="14" name="Oval 13">
            <a:extLst>
              <a:ext uri="{FF2B5EF4-FFF2-40B4-BE49-F238E27FC236}">
                <a16:creationId xmlns:a16="http://schemas.microsoft.com/office/drawing/2014/main" id="{7F3B68F6-B255-86DC-5F40-CF82BBF5731A}"/>
              </a:ext>
            </a:extLst>
          </p:cNvPr>
          <p:cNvSpPr/>
          <p:nvPr/>
        </p:nvSpPr>
        <p:spPr>
          <a:xfrm>
            <a:off x="1670064" y="25704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7A7EC2D-B2D8-1382-FD86-1F0528DCD096}"/>
              </a:ext>
            </a:extLst>
          </p:cNvPr>
          <p:cNvSpPr/>
          <p:nvPr/>
        </p:nvSpPr>
        <p:spPr>
          <a:xfrm>
            <a:off x="5210433"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0FCC4F-A88E-313B-BF41-16E3419AA471}"/>
              </a:ext>
            </a:extLst>
          </p:cNvPr>
          <p:cNvSpPr/>
          <p:nvPr/>
        </p:nvSpPr>
        <p:spPr>
          <a:xfrm>
            <a:off x="8750802"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itle 1">
            <a:extLst>
              <a:ext uri="{FF2B5EF4-FFF2-40B4-BE49-F238E27FC236}">
                <a16:creationId xmlns:a16="http://schemas.microsoft.com/office/drawing/2014/main" id="{EE7D9F22-4907-721B-98AD-7D96B9CA24F8}"/>
              </a:ext>
            </a:extLst>
          </p:cNvPr>
          <p:cNvSpPr txBox="1">
            <a:spLocks/>
          </p:cNvSpPr>
          <p:nvPr/>
        </p:nvSpPr>
        <p:spPr>
          <a:xfrm>
            <a:off x="1670064" y="27228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1</a:t>
            </a:r>
            <a:endParaRPr lang="en-US" sz="3600" i="0">
              <a:solidFill>
                <a:schemeClr val="bg1"/>
              </a:solidFill>
              <a:effectLst/>
              <a:latin typeface="Franklin Gothic Book" panose="020B0503020102020204" pitchFamily="34" charset="0"/>
            </a:endParaRPr>
          </a:p>
        </p:txBody>
      </p:sp>
      <p:sp>
        <p:nvSpPr>
          <p:cNvPr id="19" name="Title 1">
            <a:extLst>
              <a:ext uri="{FF2B5EF4-FFF2-40B4-BE49-F238E27FC236}">
                <a16:creationId xmlns:a16="http://schemas.microsoft.com/office/drawing/2014/main" id="{B31E6149-679C-C643-55A8-FD39B2636FDC}"/>
              </a:ext>
            </a:extLst>
          </p:cNvPr>
          <p:cNvSpPr txBox="1">
            <a:spLocks/>
          </p:cNvSpPr>
          <p:nvPr/>
        </p:nvSpPr>
        <p:spPr>
          <a:xfrm>
            <a:off x="5233879"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2</a:t>
            </a:r>
            <a:endParaRPr lang="en-US" sz="3600" i="0">
              <a:solidFill>
                <a:schemeClr val="bg1"/>
              </a:solidFill>
              <a:effectLst/>
              <a:latin typeface="Franklin Gothic Book" panose="020B0503020102020204" pitchFamily="34" charset="0"/>
            </a:endParaRPr>
          </a:p>
        </p:txBody>
      </p:sp>
      <p:sp>
        <p:nvSpPr>
          <p:cNvPr id="20" name="Title 1">
            <a:extLst>
              <a:ext uri="{FF2B5EF4-FFF2-40B4-BE49-F238E27FC236}">
                <a16:creationId xmlns:a16="http://schemas.microsoft.com/office/drawing/2014/main" id="{44BEE356-893E-9150-C7E3-A19686CA1CAA}"/>
              </a:ext>
            </a:extLst>
          </p:cNvPr>
          <p:cNvSpPr txBox="1">
            <a:spLocks/>
          </p:cNvSpPr>
          <p:nvPr/>
        </p:nvSpPr>
        <p:spPr>
          <a:xfrm>
            <a:off x="8775477"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3</a:t>
            </a:r>
            <a:endParaRPr lang="en-US" sz="3600" i="0">
              <a:solidFill>
                <a:schemeClr val="bg1"/>
              </a:solidFill>
              <a:effectLst/>
              <a:latin typeface="Franklin Gothic Book" panose="020B0503020102020204" pitchFamily="34" charset="0"/>
            </a:endParaRPr>
          </a:p>
        </p:txBody>
      </p:sp>
      <p:sp>
        <p:nvSpPr>
          <p:cNvPr id="21" name="Rectangle 20">
            <a:extLst>
              <a:ext uri="{FF2B5EF4-FFF2-40B4-BE49-F238E27FC236}">
                <a16:creationId xmlns:a16="http://schemas.microsoft.com/office/drawing/2014/main" id="{04E98390-5203-5A69-D764-D872A786A1AA}"/>
              </a:ext>
            </a:extLst>
          </p:cNvPr>
          <p:cNvSpPr/>
          <p:nvPr/>
        </p:nvSpPr>
        <p:spPr>
          <a:xfrm flipV="1">
            <a:off x="398304" y="-9507"/>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stretch>
            <a:fillRect/>
          </a:stretch>
        </p:blipFill>
        <p:spPr>
          <a:xfrm>
            <a:off x="10110219" y="39282"/>
            <a:ext cx="1627773" cy="1755800"/>
          </a:xfrm>
          <a:prstGeom prst="rect">
            <a:avLst/>
          </a:prstGeom>
        </p:spPr>
      </p:pic>
    </p:spTree>
    <p:extLst>
      <p:ext uri="{BB962C8B-B14F-4D97-AF65-F5344CB8AC3E}">
        <p14:creationId xmlns:p14="http://schemas.microsoft.com/office/powerpoint/2010/main" val="196745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9828350" cy="8577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n-US" sz="3600" dirty="0">
                <a:solidFill>
                  <a:prstClr val="black"/>
                </a:solidFill>
                <a:latin typeface="Franklin Gothic Book"/>
              </a:rPr>
              <a:t>Faktorer </a:t>
            </a:r>
            <a:r>
              <a:rPr kumimoji="0" lang="en-US" sz="3600" b="0" i="0" u="none" strike="noStrike" kern="1200" cap="none" spc="0" normalizeH="0" baseline="0" noProof="0" dirty="0">
                <a:ln>
                  <a:noFill/>
                </a:ln>
                <a:solidFill>
                  <a:prstClr val="black"/>
                </a:solidFill>
                <a:effectLst/>
                <a:uLnTx/>
                <a:uFillTx/>
                <a:latin typeface="Franklin Gothic Book"/>
              </a:rPr>
              <a:t>relateret til matchning af mentor og mentee </a:t>
            </a:r>
            <a:endParaRPr lang="pt-PT" sz="3600">
              <a:solidFill>
                <a:prstClr val="black"/>
              </a:solidFill>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sz="1800" b="1" i="0" dirty="0">
                <a:effectLst/>
                <a:latin typeface="Franklin Gothic Book" panose="020B0503020102020204" pitchFamily="34" charset="0"/>
              </a:rPr>
              <a:t>To hovedfaktorer er relateret til matchning: </a:t>
            </a:r>
            <a:endParaRPr lang="en-GB" b="1" dirty="0"/>
          </a:p>
        </p:txBody>
      </p:sp>
      <p:graphicFrame>
        <p:nvGraphicFramePr>
          <p:cNvPr id="22" name="Marcador de Posição de Conteúdo 6">
            <a:extLst>
              <a:ext uri="{FF2B5EF4-FFF2-40B4-BE49-F238E27FC236}">
                <a16:creationId xmlns:a16="http://schemas.microsoft.com/office/drawing/2014/main" id="{2F2FB29C-581A-CAFB-08E5-BDFF36ADBDED}"/>
              </a:ext>
            </a:extLst>
          </p:cNvPr>
          <p:cNvGraphicFramePr>
            <a:graphicFrameLocks/>
          </p:cNvGraphicFramePr>
          <p:nvPr>
            <p:extLst>
              <p:ext uri="{D42A27DB-BD31-4B8C-83A1-F6EECF244321}">
                <p14:modId xmlns:p14="http://schemas.microsoft.com/office/powerpoint/2010/main" val="930460197"/>
              </p:ext>
            </p:extLst>
          </p:nvPr>
        </p:nvGraphicFramePr>
        <p:xfrm>
          <a:off x="5006914" y="3456161"/>
          <a:ext cx="5730753" cy="272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60484" y="3706347"/>
            <a:ext cx="3904244" cy="2602829"/>
          </a:xfrm>
          <a:prstGeom prst="rect">
            <a:avLst/>
          </a:prstGeom>
        </p:spPr>
      </p:pic>
    </p:spTree>
    <p:extLst>
      <p:ext uri="{BB962C8B-B14F-4D97-AF65-F5344CB8AC3E}">
        <p14:creationId xmlns:p14="http://schemas.microsoft.com/office/powerpoint/2010/main" val="2473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9603012" cy="8577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n-US" sz="3600" dirty="0">
                <a:solidFill>
                  <a:prstClr val="black"/>
                </a:solidFill>
                <a:latin typeface="Franklin Gothic Book"/>
              </a:rPr>
              <a:t>Faktorer </a:t>
            </a:r>
            <a:r>
              <a:rPr kumimoji="0" lang="en-US" sz="3600" b="0" i="0" u="none" strike="noStrike" kern="1200" cap="none" spc="0" normalizeH="0" baseline="0" noProof="0" dirty="0">
                <a:ln>
                  <a:noFill/>
                </a:ln>
                <a:solidFill>
                  <a:prstClr val="black"/>
                </a:solidFill>
                <a:effectLst/>
                <a:uLnTx/>
                <a:uFillTx/>
                <a:latin typeface="Franklin Gothic Book"/>
              </a:rPr>
              <a:t>relateret til matchning af mentor og mentee </a:t>
            </a:r>
            <a:endParaRPr lang="pt-PT" sz="3600">
              <a:solidFill>
                <a:prstClr val="black"/>
              </a:solidFill>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b="1" dirty="0">
                <a:latin typeface="Franklin Gothic Book" panose="020B0503020102020204" pitchFamily="34" charset="0"/>
              </a:rPr>
              <a:t>1) Matchningsprocessen</a:t>
            </a:r>
            <a:endParaRPr lang="en-GB" b="1" dirty="0"/>
          </a:p>
        </p:txBody>
      </p:sp>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484" y="3706347"/>
            <a:ext cx="3904244" cy="2602829"/>
          </a:xfrm>
          <a:prstGeom prst="rect">
            <a:avLst/>
          </a:prstGeom>
        </p:spPr>
      </p:pic>
      <p:sp>
        <p:nvSpPr>
          <p:cNvPr id="12" name="CaixaDeTexto 11">
            <a:extLst>
              <a:ext uri="{FF2B5EF4-FFF2-40B4-BE49-F238E27FC236}">
                <a16:creationId xmlns:a16="http://schemas.microsoft.com/office/drawing/2014/main" id="{3D9F9F31-33BC-1FD0-B4A2-2AA6D8CC0B4C}"/>
              </a:ext>
            </a:extLst>
          </p:cNvPr>
          <p:cNvSpPr txBox="1"/>
          <p:nvPr/>
        </p:nvSpPr>
        <p:spPr>
          <a:xfrm>
            <a:off x="5188309" y="4069041"/>
            <a:ext cx="6093822" cy="1477328"/>
          </a:xfrm>
          <a:prstGeom prst="rect">
            <a:avLst/>
          </a:prstGeom>
          <a:noFill/>
        </p:spPr>
        <p:txBody>
          <a:bodyPr wrap="square">
            <a:spAutoFit/>
          </a:bodyPr>
          <a:lstStyle/>
          <a:p>
            <a:pPr marL="285750" indent="-285750">
              <a:buFont typeface="Arial" panose="020B0604020202020204" pitchFamily="34" charset="0"/>
              <a:buChar char="•"/>
            </a:pPr>
            <a:r>
              <a:rPr lang="en-US" sz="1800" b="0" i="0" dirty="0">
                <a:solidFill>
                  <a:srgbClr val="000000"/>
                </a:solidFill>
                <a:effectLst/>
                <a:latin typeface="Franklin Gothic Book" panose="020B0503020102020204" pitchFamily="34" charset="0"/>
              </a:rPr>
              <a:t>Ifølge Deng, </a:t>
            </a:r>
            <a:r>
              <a:rPr lang="en-US" sz="1800" b="0" i="0" dirty="0" err="1">
                <a:solidFill>
                  <a:srgbClr val="000000"/>
                </a:solidFill>
                <a:effectLst/>
                <a:latin typeface="Franklin Gothic Book" panose="020B0503020102020204" pitchFamily="34" charset="0"/>
              </a:rPr>
              <a:t>Gulseren </a:t>
            </a:r>
            <a:r>
              <a:rPr lang="en-US" sz="1800" b="0" i="0" dirty="0">
                <a:solidFill>
                  <a:srgbClr val="000000"/>
                </a:solidFill>
                <a:effectLst/>
                <a:latin typeface="Franklin Gothic Book" panose="020B0503020102020204" pitchFamily="34" charset="0"/>
              </a:rPr>
              <a:t>og Turner (2022</a:t>
            </a:r>
            <a:r>
              <a:rPr lang="en-US" dirty="0">
                <a:solidFill>
                  <a:srgbClr val="000000"/>
                </a:solidFill>
                <a:latin typeface="Franklin Gothic Book" panose="020B0503020102020204" pitchFamily="34" charset="0"/>
              </a:rPr>
              <a:t>, s. 39) </a:t>
            </a:r>
            <a:r>
              <a:rPr lang="en-US" sz="1800" b="1" i="0" dirty="0">
                <a:solidFill>
                  <a:srgbClr val="000000"/>
                </a:solidFill>
                <a:effectLst/>
                <a:latin typeface="Franklin Gothic Book" panose="020B0503020102020204" pitchFamily="34" charset="0"/>
              </a:rPr>
              <a:t>kan "... det at søge deltagerinput og konsultation i forbindelse med match forbedre opfattelsen af kvaliteten af mentorforholdet, tilfredsheden med mentorskabet og opfattelsen af det formelle mentorprograms effektivitet".</a:t>
            </a:r>
            <a:endParaRPr lang="en-GB" dirty="0"/>
          </a:p>
        </p:txBody>
      </p:sp>
    </p:spTree>
    <p:extLst>
      <p:ext uri="{BB962C8B-B14F-4D97-AF65-F5344CB8AC3E}">
        <p14:creationId xmlns:p14="http://schemas.microsoft.com/office/powerpoint/2010/main" val="60350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2"/>
          <a:stretch>
            <a:fillRect/>
          </a:stretch>
        </p:blipFill>
        <p:spPr>
          <a:xfrm>
            <a:off x="146598" y="538327"/>
            <a:ext cx="1627773" cy="1755800"/>
          </a:xfrm>
          <a:prstGeom prst="rect">
            <a:avLst/>
          </a:prstGeom>
        </p:spPr>
      </p:pic>
      <p:sp>
        <p:nvSpPr>
          <p:cNvPr id="11" name="AutoShape 4" descr="Peças de um puzzle destaque">
            <a:extLst>
              <a:ext uri="{FF2B5EF4-FFF2-40B4-BE49-F238E27FC236}">
                <a16:creationId xmlns:a16="http://schemas.microsoft.com/office/drawing/2014/main" id="{F6897ED6-D7A1-969F-9C0E-1CED002910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aixaDeTexto 17">
            <a:extLst>
              <a:ext uri="{FF2B5EF4-FFF2-40B4-BE49-F238E27FC236}">
                <a16:creationId xmlns:a16="http://schemas.microsoft.com/office/drawing/2014/main" id="{35913119-64FA-5ED4-7578-3B1079D136CE}"/>
              </a:ext>
            </a:extLst>
          </p:cNvPr>
          <p:cNvSpPr txBox="1"/>
          <p:nvPr/>
        </p:nvSpPr>
        <p:spPr>
          <a:xfrm>
            <a:off x="776093" y="2760111"/>
            <a:ext cx="6093822" cy="369332"/>
          </a:xfrm>
          <a:prstGeom prst="rect">
            <a:avLst/>
          </a:prstGeom>
          <a:noFill/>
        </p:spPr>
        <p:txBody>
          <a:bodyPr wrap="square">
            <a:spAutoFit/>
          </a:bodyPr>
          <a:lstStyle/>
          <a:p>
            <a:r>
              <a:rPr lang="en-US" b="1" dirty="0">
                <a:latin typeface="Franklin Gothic Book" panose="020B0503020102020204" pitchFamily="34" charset="0"/>
              </a:rPr>
              <a:t>2) Individuelle karakteristika</a:t>
            </a:r>
            <a:endParaRPr lang="en-GB" b="1" dirty="0"/>
          </a:p>
        </p:txBody>
      </p:sp>
      <p:pic>
        <p:nvPicPr>
          <p:cNvPr id="27" name="Imagem 26" descr="Uma imagem com dedo, unha, mão, pessoa&#10;&#10;Descrição gerada automaticamente">
            <a:extLst>
              <a:ext uri="{FF2B5EF4-FFF2-40B4-BE49-F238E27FC236}">
                <a16:creationId xmlns:a16="http://schemas.microsoft.com/office/drawing/2014/main" id="{438193E3-F365-A852-F285-E49588B005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484" y="3706347"/>
            <a:ext cx="3904244" cy="2602829"/>
          </a:xfrm>
          <a:prstGeom prst="rect">
            <a:avLst/>
          </a:prstGeom>
        </p:spPr>
      </p:pic>
      <p:graphicFrame>
        <p:nvGraphicFramePr>
          <p:cNvPr id="3" name="Marcador de Posição de Conteúdo 52">
            <a:extLst>
              <a:ext uri="{FF2B5EF4-FFF2-40B4-BE49-F238E27FC236}">
                <a16:creationId xmlns:a16="http://schemas.microsoft.com/office/drawing/2014/main" id="{E8D7EB12-5AE5-61EA-23A1-88D21AADA708}"/>
              </a:ext>
            </a:extLst>
          </p:cNvPr>
          <p:cNvGraphicFramePr>
            <a:graphicFrameLocks/>
          </p:cNvGraphicFramePr>
          <p:nvPr>
            <p:extLst>
              <p:ext uri="{D42A27DB-BD31-4B8C-83A1-F6EECF244321}">
                <p14:modId xmlns:p14="http://schemas.microsoft.com/office/powerpoint/2010/main" val="2786999552"/>
              </p:ext>
            </p:extLst>
          </p:nvPr>
        </p:nvGraphicFramePr>
        <p:xfrm>
          <a:off x="5439905" y="3363685"/>
          <a:ext cx="5062631" cy="3076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Title 1">
            <a:extLst>
              <a:ext uri="{FF2B5EF4-FFF2-40B4-BE49-F238E27FC236}">
                <a16:creationId xmlns:a16="http://schemas.microsoft.com/office/drawing/2014/main" id="{04EB7A6B-B92D-3E58-CEB5-AB86747B4CA4}"/>
              </a:ext>
            </a:extLst>
          </p:cNvPr>
          <p:cNvSpPr txBox="1">
            <a:spLocks/>
          </p:cNvSpPr>
          <p:nvPr/>
        </p:nvSpPr>
        <p:spPr>
          <a:xfrm>
            <a:off x="1678807" y="1070391"/>
            <a:ext cx="9828350" cy="85772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742950" marR="0" lvl="0" indent="-742950" algn="ctr" defTabSz="914400" rtl="0" eaLnBrk="1" fontAlgn="auto" latinLnBrk="0" hangingPunct="1">
              <a:lnSpc>
                <a:spcPct val="90000"/>
              </a:lnSpc>
              <a:spcBef>
                <a:spcPct val="0"/>
              </a:spcBef>
              <a:spcAft>
                <a:spcPts val="0"/>
              </a:spcAft>
              <a:buClrTx/>
              <a:buSzTx/>
              <a:buFontTx/>
              <a:buAutoNum type="arabicPeriod"/>
              <a:tabLst/>
              <a:defRPr/>
            </a:pPr>
            <a:r>
              <a:rPr lang="en-US" sz="3600" dirty="0">
                <a:solidFill>
                  <a:prstClr val="black"/>
                </a:solidFill>
                <a:latin typeface="Franklin Gothic Book"/>
              </a:rPr>
              <a:t>Faktorer </a:t>
            </a:r>
            <a:r>
              <a:rPr kumimoji="0" lang="en-US" sz="3600" b="0" i="0" u="none" strike="noStrike" kern="1200" cap="none" spc="0" normalizeH="0" baseline="0" noProof="0" dirty="0">
                <a:ln>
                  <a:noFill/>
                </a:ln>
                <a:solidFill>
                  <a:prstClr val="black"/>
                </a:solidFill>
                <a:effectLst/>
                <a:uLnTx/>
                <a:uFillTx/>
                <a:latin typeface="Franklin Gothic Book"/>
              </a:rPr>
              <a:t>relateret til matchning af mentor og mentee </a:t>
            </a:r>
            <a:endParaRPr lang="pt-PT" sz="3600">
              <a:solidFill>
                <a:prstClr val="black"/>
              </a:solidFill>
            </a:endParaRPr>
          </a:p>
        </p:txBody>
      </p:sp>
    </p:spTree>
    <p:extLst>
      <p:ext uri="{BB962C8B-B14F-4D97-AF65-F5344CB8AC3E}">
        <p14:creationId xmlns:p14="http://schemas.microsoft.com/office/powerpoint/2010/main" val="161471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341645" y="1901993"/>
            <a:ext cx="4552950" cy="1295400"/>
          </a:xfrm>
        </p:spPr>
        <p:txBody>
          <a:bodyPr>
            <a:normAutofit/>
          </a:bodyPr>
          <a:lstStyle/>
          <a:p>
            <a:pPr algn="ctr"/>
            <a:r>
              <a:rPr lang="en-US" sz="3600" b="1" dirty="0">
                <a:solidFill>
                  <a:schemeClr val="bg1"/>
                </a:solidFill>
                <a:latin typeface="Franklin Gothic Book"/>
              </a:rPr>
              <a:t>Refleksion</a:t>
            </a:r>
            <a:endParaRPr lang="pt-PT" dirty="0"/>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272965" y="4419600"/>
            <a:ext cx="7702062" cy="2045427"/>
          </a:xfrm>
        </p:spPr>
        <p:txBody>
          <a:bodyPr vert="horz" lIns="91440" tIns="45720" rIns="91440" bIns="45720" rtlCol="0" anchor="t">
            <a:normAutofit/>
          </a:bodyPr>
          <a:lstStyle/>
          <a:p>
            <a:pPr marL="0" indent="0" algn="ctr">
              <a:buNone/>
            </a:pPr>
            <a:r>
              <a:rPr lang="en-US" b="1" dirty="0">
                <a:solidFill>
                  <a:schemeClr val="bg1"/>
                </a:solidFill>
                <a:latin typeface="Franklin Gothic Book"/>
              </a:rPr>
              <a:t>Reflekter over dine egne værdier og personlighedstræk. Hvordan kan de påvirke din effektivitet som mentor eller mentee? </a:t>
            </a:r>
            <a:endParaRPr lang="pt-PT" dirty="0">
              <a:solidFill>
                <a:schemeClr val="bg1"/>
              </a:solidFill>
            </a:endParaRPr>
          </a:p>
        </p:txBody>
      </p:sp>
      <p:pic>
        <p:nvPicPr>
          <p:cNvPr id="6" name="Gráfico 5" descr="Pensamento com preenchimento sólido">
            <a:extLst>
              <a:ext uri="{FF2B5EF4-FFF2-40B4-BE49-F238E27FC236}">
                <a16:creationId xmlns:a16="http://schemas.microsoft.com/office/drawing/2014/main" id="{BCD75CAD-4210-A126-E610-F9EAF763B7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0294" y="1195966"/>
            <a:ext cx="2517902" cy="2517902"/>
          </a:xfrm>
          <a:prstGeom prst="rect">
            <a:avLst/>
          </a:prstGeom>
        </p:spPr>
      </p:pic>
    </p:spTree>
    <p:extLst>
      <p:ext uri="{BB962C8B-B14F-4D97-AF65-F5344CB8AC3E}">
        <p14:creationId xmlns:p14="http://schemas.microsoft.com/office/powerpoint/2010/main" val="1977104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6D730E271E8F4DA956E400259CAAFD" ma:contentTypeVersion="15" ma:contentTypeDescription="Opret et nyt dokument." ma:contentTypeScope="" ma:versionID="2777ec094e9b6c1f51349f49d76123bc">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5791e6b359f1a1763e99ef67af40a47d"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4FA9FC-EBB5-4E3F-B35E-D608AF80AB06}">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ad13fdc3-0444-4f55-897d-bd2b52edf2ee"/>
    <ds:schemaRef ds:uri="http://purl.org/dc/dcmitype/"/>
    <ds:schemaRef ds:uri="http://schemas.microsoft.com/office/infopath/2007/PartnerControls"/>
    <ds:schemaRef ds:uri="0bd02c47-7657-498f-a2be-d7ff3ac03674"/>
    <ds:schemaRef ds:uri="http://www.w3.org/XML/1998/namespace"/>
  </ds:schemaRefs>
</ds:datastoreItem>
</file>

<file path=customXml/itemProps2.xml><?xml version="1.0" encoding="utf-8"?>
<ds:datastoreItem xmlns:ds="http://schemas.openxmlformats.org/officeDocument/2006/customXml" ds:itemID="{BB9C600D-B2AE-45F3-AD43-5BD804EA7C29}">
  <ds:schemaRefs>
    <ds:schemaRef ds:uri="http://schemas.microsoft.com/sharepoint/v3/contenttype/forms"/>
  </ds:schemaRefs>
</ds:datastoreItem>
</file>

<file path=customXml/itemProps3.xml><?xml version="1.0" encoding="utf-8"?>
<ds:datastoreItem xmlns:ds="http://schemas.openxmlformats.org/officeDocument/2006/customXml" ds:itemID="{5DFDCDFF-CDC8-4D45-8582-32CF2DB29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d02c47-7657-498f-a2be-d7ff3ac03674"/>
    <ds:schemaRef ds:uri="ad13fdc3-0444-4f55-897d-bd2b52edf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TotalTime>
  <Words>981</Words>
  <Application>Microsoft Office PowerPoint</Application>
  <PresentationFormat>Widescreen</PresentationFormat>
  <Paragraphs>133</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Calibri</vt:lpstr>
      <vt:lpstr>calibri light</vt:lpstr>
      <vt:lpstr>Franklin Gothic Book</vt:lpstr>
      <vt:lpstr>Franklin Gothic Demi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Refleksion</vt:lpstr>
      <vt:lpstr>PowerPoint Presentation</vt:lpstr>
      <vt:lpstr>PowerPoint Presentation</vt:lpstr>
      <vt:lpstr>PowerPoint Presentation</vt:lpstr>
      <vt:lpstr>Træning</vt:lpstr>
      <vt:lpstr>En pause?</vt:lpstr>
      <vt:lpstr>PowerPoint Presentation</vt:lpstr>
      <vt:lpstr>PowerPoint Presentation</vt:lpstr>
      <vt:lpstr>PowerPoint Presentation</vt:lpstr>
      <vt:lpstr>Brainstorming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Dionysia Toufexi</dc:creator>
  <cp:keywords>, docId:D5F504F59BC0135058C5C3AAD03F951E</cp:keywords>
  <cp:lastModifiedBy>Sherille Nielo</cp:lastModifiedBy>
  <cp:revision>53</cp:revision>
  <dcterms:created xsi:type="dcterms:W3CDTF">2023-01-05T08:33:01Z</dcterms:created>
  <dcterms:modified xsi:type="dcterms:W3CDTF">2024-11-18T09:27:34Z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