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6" r:id="rId6"/>
    <p:sldId id="265" r:id="rId7"/>
    <p:sldId id="271" r:id="rId8"/>
    <p:sldId id="267" r:id="rId9"/>
    <p:sldId id="294" r:id="rId10"/>
    <p:sldId id="305" r:id="rId11"/>
    <p:sldId id="306" r:id="rId12"/>
    <p:sldId id="315" r:id="rId13"/>
    <p:sldId id="307" r:id="rId14"/>
    <p:sldId id="308" r:id="rId15"/>
    <p:sldId id="309" r:id="rId16"/>
    <p:sldId id="293" r:id="rId17"/>
    <p:sldId id="301" r:id="rId18"/>
    <p:sldId id="284" r:id="rId19"/>
    <p:sldId id="313" r:id="rId20"/>
    <p:sldId id="312" r:id="rId21"/>
    <p:sldId id="303" r:id="rId22"/>
    <p:sldId id="287" r:id="rId23"/>
    <p:sldId id="268"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395"/>
    <a:srgbClr val="EB7C69"/>
    <a:srgbClr val="688B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06914-62C1-44DA-A632-5FE92073970D}" v="103" dt="2024-09-30T16:30:50.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01" autoAdjust="0"/>
  </p:normalViewPr>
  <p:slideViewPr>
    <p:cSldViewPr snapToGrid="0">
      <p:cViewPr varScale="1">
        <p:scale>
          <a:sx n="64" d="100"/>
          <a:sy n="64" d="100"/>
        </p:scale>
        <p:origin x="741"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569A0-4F04-4C0A-A6CF-EB02B196918D}" type="doc">
      <dgm:prSet loTypeId="urn:microsoft.com/office/officeart/2005/8/layout/arrow6" loCatId="relationship" qsTypeId="urn:microsoft.com/office/officeart/2005/8/quickstyle/simple1" qsCatId="simple" csTypeId="urn:microsoft.com/office/officeart/2005/8/colors/accent2_1" csCatId="accent2" phldr="1"/>
      <dgm:spPr/>
      <dgm:t>
        <a:bodyPr/>
        <a:lstStyle/>
        <a:p>
          <a:endParaRPr lang="pt-PT"/>
        </a:p>
      </dgm:t>
    </dgm:pt>
    <dgm:pt modelId="{38CA0739-3101-41F8-86B4-ACEDF1DB32D3}">
      <dgm:prSet phldrT="[Texto]" custT="1"/>
      <dgm:spPr/>
      <dgm:t>
        <a:bodyPr/>
        <a:lstStyle/>
        <a:p>
          <a:pPr rtl="0"/>
          <a:r>
            <a:rPr lang="en-GB" sz="1600" b="1" u="none" dirty="0">
              <a:latin typeface="Franklin Gothic Book" panose="020B0503020102020204" pitchFamily="34" charset="0"/>
              <a:ea typeface="Calibri"/>
              <a:cs typeface="Calibri"/>
            </a:rPr>
            <a:t>Procesul de potrivire</a:t>
          </a:r>
        </a:p>
      </dgm:t>
    </dgm:pt>
    <dgm:pt modelId="{6D480BBA-B338-453C-948B-1312B52FD3EA}" type="parTrans" cxnId="{0403A37A-2F3E-4BF2-A4F4-715E0E19CF64}">
      <dgm:prSet/>
      <dgm:spPr/>
      <dgm:t>
        <a:bodyPr/>
        <a:lstStyle/>
        <a:p>
          <a:endParaRPr lang="pt-PT"/>
        </a:p>
      </dgm:t>
    </dgm:pt>
    <dgm:pt modelId="{4D004ACE-B07B-429D-8D75-DC04B1562473}" type="sibTrans" cxnId="{0403A37A-2F3E-4BF2-A4F4-715E0E19CF64}">
      <dgm:prSet/>
      <dgm:spPr/>
      <dgm:t>
        <a:bodyPr/>
        <a:lstStyle/>
        <a:p>
          <a:endParaRPr lang="pt-PT"/>
        </a:p>
      </dgm:t>
    </dgm:pt>
    <dgm:pt modelId="{CFE34C69-1908-46BD-8587-7F10160992E6}">
      <dgm:prSet phldrT="[Texto]" custT="1"/>
      <dgm:spPr/>
      <dgm:t>
        <a:bodyPr/>
        <a:lstStyle/>
        <a:p>
          <a:r>
            <a:rPr lang="en-GB" sz="1600" b="1" u="none" dirty="0">
              <a:latin typeface="Franklin Gothic Book" panose="020B0503020102020204" pitchFamily="34" charset="0"/>
              <a:ea typeface="Calibri"/>
              <a:cs typeface="Calibri"/>
            </a:rPr>
            <a:t>Caracteristici individuale</a:t>
          </a:r>
        </a:p>
      </dgm:t>
    </dgm:pt>
    <dgm:pt modelId="{1F693BA8-6429-471C-B363-884FD7CC2ABE}" type="parTrans" cxnId="{4EF2B6BB-2ECC-402A-8C80-A48B430362A8}">
      <dgm:prSet/>
      <dgm:spPr/>
      <dgm:t>
        <a:bodyPr/>
        <a:lstStyle/>
        <a:p>
          <a:endParaRPr lang="pt-PT"/>
        </a:p>
      </dgm:t>
    </dgm:pt>
    <dgm:pt modelId="{51C71705-A15C-4CA5-9285-4AFF54B51B0B}" type="sibTrans" cxnId="{4EF2B6BB-2ECC-402A-8C80-A48B430362A8}">
      <dgm:prSet/>
      <dgm:spPr/>
      <dgm:t>
        <a:bodyPr/>
        <a:lstStyle/>
        <a:p>
          <a:endParaRPr lang="pt-PT"/>
        </a:p>
      </dgm:t>
    </dgm:pt>
    <dgm:pt modelId="{EA593F2C-AD44-459E-B045-310C04B8E5E7}">
      <dgm:prSet phldr="0" custT="1"/>
      <dgm:spPr/>
      <dgm:t>
        <a:bodyPr/>
        <a:lstStyle/>
        <a:p>
          <a:pPr rtl="0"/>
          <a:r>
            <a:rPr lang="en-GB" sz="1600" u="none" dirty="0">
              <a:latin typeface="Franklin Gothic Book" panose="020B0503020102020204" pitchFamily="34" charset="0"/>
              <a:ea typeface="Calibri"/>
              <a:cs typeface="Calibri"/>
            </a:rPr>
            <a:t>Cum se realizează potrivirile? </a:t>
          </a:r>
        </a:p>
      </dgm:t>
    </dgm:pt>
    <dgm:pt modelId="{4500C32D-7C48-4F88-B850-B0EAF08C3768}" type="parTrans" cxnId="{732D8C10-5A79-4567-A30F-783C8EAC8A45}">
      <dgm:prSet/>
      <dgm:spPr/>
      <dgm:t>
        <a:bodyPr/>
        <a:lstStyle/>
        <a:p>
          <a:endParaRPr lang="en-GB"/>
        </a:p>
      </dgm:t>
    </dgm:pt>
    <dgm:pt modelId="{F4BEEE89-DDD1-42C8-B06E-BDEB19F94FBC}" type="sibTrans" cxnId="{732D8C10-5A79-4567-A30F-783C8EAC8A45}">
      <dgm:prSet/>
      <dgm:spPr/>
      <dgm:t>
        <a:bodyPr/>
        <a:lstStyle/>
        <a:p>
          <a:endParaRPr lang="en-GB"/>
        </a:p>
      </dgm:t>
    </dgm:pt>
    <dgm:pt modelId="{41DF396E-361C-4669-91D3-E13C625248D9}">
      <dgm:prSet phldr="0" custT="1"/>
      <dgm:spPr/>
      <dgm:t>
        <a:bodyPr/>
        <a:lstStyle/>
        <a:p>
          <a:pPr rtl="0"/>
          <a:r>
            <a:rPr lang="en-GB" sz="1600" u="none" dirty="0">
              <a:latin typeface="Franklin Gothic Book" panose="020B0503020102020204" pitchFamily="34" charset="0"/>
              <a:ea typeface="Calibri"/>
              <a:cs typeface="Calibri"/>
            </a:rPr>
            <a:t>Pe baza căror caracteristici individuale se realizează potrivirile?</a:t>
          </a:r>
          <a:endParaRPr lang="pt-PT" sz="1600" u="none" dirty="0">
            <a:latin typeface="Franklin Gothic Book" panose="020B0503020102020204" pitchFamily="34" charset="0"/>
            <a:ea typeface="Calibri"/>
            <a:cs typeface="Calibri"/>
          </a:endParaRPr>
        </a:p>
      </dgm:t>
    </dgm:pt>
    <dgm:pt modelId="{D3FC894A-481F-4B46-A274-F2518F30CB1C}" type="parTrans" cxnId="{DC38F8DB-0E9B-43FA-8344-61DEB92824CF}">
      <dgm:prSet/>
      <dgm:spPr/>
      <dgm:t>
        <a:bodyPr/>
        <a:lstStyle/>
        <a:p>
          <a:endParaRPr lang="en-GB"/>
        </a:p>
      </dgm:t>
    </dgm:pt>
    <dgm:pt modelId="{F5977FE1-37D1-442C-B840-DE6C885D20AD}" type="sibTrans" cxnId="{DC38F8DB-0E9B-43FA-8344-61DEB92824CF}">
      <dgm:prSet/>
      <dgm:spPr/>
      <dgm:t>
        <a:bodyPr/>
        <a:lstStyle/>
        <a:p>
          <a:endParaRPr lang="en-GB"/>
        </a:p>
      </dgm:t>
    </dgm:pt>
    <dgm:pt modelId="{2AF8F906-1B66-42D3-B51C-DDEB79600228}" type="pres">
      <dgm:prSet presAssocID="{398569A0-4F04-4C0A-A6CF-EB02B196918D}" presName="compositeShape" presStyleCnt="0">
        <dgm:presLayoutVars>
          <dgm:chMax val="2"/>
          <dgm:dir/>
          <dgm:resizeHandles val="exact"/>
        </dgm:presLayoutVars>
      </dgm:prSet>
      <dgm:spPr/>
    </dgm:pt>
    <dgm:pt modelId="{C970B1C5-89A8-4F09-A312-447CA2FBA9EF}" type="pres">
      <dgm:prSet presAssocID="{398569A0-4F04-4C0A-A6CF-EB02B196918D}" presName="ribbon" presStyleLbl="node1" presStyleIdx="0" presStyleCnt="1"/>
      <dgm:spPr/>
    </dgm:pt>
    <dgm:pt modelId="{ACA40CC5-883A-4A64-83B6-1F5FCE721417}" type="pres">
      <dgm:prSet presAssocID="{398569A0-4F04-4C0A-A6CF-EB02B196918D}" presName="leftArrowText" presStyleLbl="node1" presStyleIdx="0" presStyleCnt="1">
        <dgm:presLayoutVars>
          <dgm:chMax val="0"/>
          <dgm:bulletEnabled val="1"/>
        </dgm:presLayoutVars>
      </dgm:prSet>
      <dgm:spPr/>
    </dgm:pt>
    <dgm:pt modelId="{53388F54-82C2-49F5-BD85-F1CC81F9F7CB}" type="pres">
      <dgm:prSet presAssocID="{398569A0-4F04-4C0A-A6CF-EB02B196918D}" presName="rightArrowText" presStyleLbl="node1" presStyleIdx="0" presStyleCnt="1">
        <dgm:presLayoutVars>
          <dgm:chMax val="0"/>
          <dgm:bulletEnabled val="1"/>
        </dgm:presLayoutVars>
      </dgm:prSet>
      <dgm:spPr/>
    </dgm:pt>
  </dgm:ptLst>
  <dgm:cxnLst>
    <dgm:cxn modelId="{732D8C10-5A79-4567-A30F-783C8EAC8A45}" srcId="{38CA0739-3101-41F8-86B4-ACEDF1DB32D3}" destId="{EA593F2C-AD44-459E-B045-310C04B8E5E7}" srcOrd="0" destOrd="0" parTransId="{4500C32D-7C48-4F88-B850-B0EAF08C3768}" sibTransId="{F4BEEE89-DDD1-42C8-B06E-BDEB19F94FBC}"/>
    <dgm:cxn modelId="{23DB4858-ED63-4660-AC79-E46175826C62}" type="presOf" srcId="{41DF396E-361C-4669-91D3-E13C625248D9}" destId="{53388F54-82C2-49F5-BD85-F1CC81F9F7CB}" srcOrd="0" destOrd="1" presId="urn:microsoft.com/office/officeart/2005/8/layout/arrow6"/>
    <dgm:cxn modelId="{FAEE4F59-43BD-40D1-8EEC-7A7F0732AF5C}" type="presOf" srcId="{38CA0739-3101-41F8-86B4-ACEDF1DB32D3}" destId="{ACA40CC5-883A-4A64-83B6-1F5FCE721417}" srcOrd="0" destOrd="0" presId="urn:microsoft.com/office/officeart/2005/8/layout/arrow6"/>
    <dgm:cxn modelId="{0403A37A-2F3E-4BF2-A4F4-715E0E19CF64}" srcId="{398569A0-4F04-4C0A-A6CF-EB02B196918D}" destId="{38CA0739-3101-41F8-86B4-ACEDF1DB32D3}" srcOrd="0" destOrd="0" parTransId="{6D480BBA-B338-453C-948B-1312B52FD3EA}" sibTransId="{4D004ACE-B07B-429D-8D75-DC04B1562473}"/>
    <dgm:cxn modelId="{2A54997F-0571-420A-BCF6-F86DA35521C8}" type="presOf" srcId="{EA593F2C-AD44-459E-B045-310C04B8E5E7}" destId="{ACA40CC5-883A-4A64-83B6-1F5FCE721417}" srcOrd="0" destOrd="1" presId="urn:microsoft.com/office/officeart/2005/8/layout/arrow6"/>
    <dgm:cxn modelId="{F17BAF9A-7407-4690-959A-1DC9C388D240}" type="presOf" srcId="{398569A0-4F04-4C0A-A6CF-EB02B196918D}" destId="{2AF8F906-1B66-42D3-B51C-DDEB79600228}" srcOrd="0" destOrd="0" presId="urn:microsoft.com/office/officeart/2005/8/layout/arrow6"/>
    <dgm:cxn modelId="{4EF2B6BB-2ECC-402A-8C80-A48B430362A8}" srcId="{398569A0-4F04-4C0A-A6CF-EB02B196918D}" destId="{CFE34C69-1908-46BD-8587-7F10160992E6}" srcOrd="1" destOrd="0" parTransId="{1F693BA8-6429-471C-B363-884FD7CC2ABE}" sibTransId="{51C71705-A15C-4CA5-9285-4AFF54B51B0B}"/>
    <dgm:cxn modelId="{B9C18FCA-363E-4FD1-9C5B-335AEA08BAFA}" type="presOf" srcId="{CFE34C69-1908-46BD-8587-7F10160992E6}" destId="{53388F54-82C2-49F5-BD85-F1CC81F9F7CB}" srcOrd="0" destOrd="0" presId="urn:microsoft.com/office/officeart/2005/8/layout/arrow6"/>
    <dgm:cxn modelId="{DC38F8DB-0E9B-43FA-8344-61DEB92824CF}" srcId="{CFE34C69-1908-46BD-8587-7F10160992E6}" destId="{41DF396E-361C-4669-91D3-E13C625248D9}" srcOrd="0" destOrd="0" parTransId="{D3FC894A-481F-4B46-A274-F2518F30CB1C}" sibTransId="{F5977FE1-37D1-442C-B840-DE6C885D20AD}"/>
    <dgm:cxn modelId="{4AAAC0EC-CB74-49DD-9C16-E98C91213DDF}" type="presParOf" srcId="{2AF8F906-1B66-42D3-B51C-DDEB79600228}" destId="{C970B1C5-89A8-4F09-A312-447CA2FBA9EF}" srcOrd="0" destOrd="0" presId="urn:microsoft.com/office/officeart/2005/8/layout/arrow6"/>
    <dgm:cxn modelId="{D4ABA7A0-688C-4D57-B9A8-05C0F1F86679}" type="presParOf" srcId="{2AF8F906-1B66-42D3-B51C-DDEB79600228}" destId="{ACA40CC5-883A-4A64-83B6-1F5FCE721417}" srcOrd="1" destOrd="0" presId="urn:microsoft.com/office/officeart/2005/8/layout/arrow6"/>
    <dgm:cxn modelId="{BAE07A77-E91B-4C66-84C4-195C0D2C99BE}" type="presParOf" srcId="{2AF8F906-1B66-42D3-B51C-DDEB79600228}" destId="{53388F54-82C2-49F5-BD85-F1CC81F9F7C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3B41C-552C-421A-BBC9-630C9F8FF850}"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pt-PT"/>
        </a:p>
      </dgm:t>
    </dgm:pt>
    <dgm:pt modelId="{8BA5AF4C-EB9E-4252-B390-ACE0E03359B8}">
      <dgm:prSet phldrT="[Texto]" phldr="0" custT="1"/>
      <dgm:spPr/>
      <dgm:t>
        <a:bodyPr/>
        <a:lstStyle/>
        <a:p>
          <a:pPr algn="l">
            <a:lnSpc>
              <a:spcPct val="90000"/>
            </a:lnSpc>
          </a:pPr>
          <a:r>
            <a:rPr lang="pt-PT" sz="1600" i="0" dirty="0" err="1">
              <a:latin typeface="calibri light"/>
              <a:ea typeface="calibri light"/>
              <a:cs typeface="calibri light"/>
            </a:rPr>
            <a:t>Caracteristici la nivel profund</a:t>
          </a:r>
          <a:endParaRPr lang="pt-PT" sz="1600" i="0" dirty="0"/>
        </a:p>
      </dgm:t>
    </dgm:pt>
    <dgm:pt modelId="{31A34962-F4AA-4EE8-9A45-97FDC8B8EC09}" type="parTrans" cxnId="{E0637CEC-F9D9-4E8F-9A75-9A5CD921DBF5}">
      <dgm:prSet/>
      <dgm:spPr/>
      <dgm:t>
        <a:bodyPr/>
        <a:lstStyle/>
        <a:p>
          <a:endParaRPr lang="pt-PT"/>
        </a:p>
      </dgm:t>
    </dgm:pt>
    <dgm:pt modelId="{ECDC7FE0-4190-437B-83C6-F546B43045D0}" type="sibTrans" cxnId="{E0637CEC-F9D9-4E8F-9A75-9A5CD921DBF5}">
      <dgm:prSet/>
      <dgm:spPr/>
      <dgm:t>
        <a:bodyPr/>
        <a:lstStyle/>
        <a:p>
          <a:endParaRPr lang="pt-PT"/>
        </a:p>
      </dgm:t>
    </dgm:pt>
    <dgm:pt modelId="{9A596394-5514-4154-BCA5-B1DCEB3CB4B9}">
      <dgm:prSet phldr="0" custT="1"/>
      <dgm:spPr/>
      <dgm:t>
        <a:bodyPr/>
        <a:lstStyle/>
        <a:p>
          <a:pPr algn="l" rtl="0">
            <a:lnSpc>
              <a:spcPct val="90000"/>
            </a:lnSpc>
          </a:pPr>
          <a:r>
            <a:rPr lang="pt-PT" sz="1600" i="0" dirty="0" err="1">
              <a:latin typeface="calibri light"/>
              <a:ea typeface="calibri light"/>
              <a:cs typeface="calibri light"/>
            </a:rPr>
            <a:t>Caracteristici experiențiale</a:t>
          </a:r>
          <a:endParaRPr lang="pt-PT" sz="1600" i="0" dirty="0">
            <a:latin typeface="calibri light"/>
            <a:ea typeface="calibri light"/>
            <a:cs typeface="calibri light"/>
          </a:endParaRPr>
        </a:p>
      </dgm:t>
    </dgm:pt>
    <dgm:pt modelId="{1F3DAB43-C7AE-4E51-92D0-9DC01CAF4695}" type="parTrans" cxnId="{40F6AED9-D207-43EA-A1E1-7EA7A5497B85}">
      <dgm:prSet/>
      <dgm:spPr/>
      <dgm:t>
        <a:bodyPr/>
        <a:lstStyle/>
        <a:p>
          <a:endParaRPr lang="en-GB"/>
        </a:p>
      </dgm:t>
    </dgm:pt>
    <dgm:pt modelId="{D397CB65-8F25-496A-BC2F-0F49FB9922D3}" type="sibTrans" cxnId="{40F6AED9-D207-43EA-A1E1-7EA7A5497B85}">
      <dgm:prSet/>
      <dgm:spPr/>
      <dgm:t>
        <a:bodyPr/>
        <a:lstStyle/>
        <a:p>
          <a:endParaRPr lang="en-GB"/>
        </a:p>
      </dgm:t>
    </dgm:pt>
    <dgm:pt modelId="{45F47F93-9783-43BF-9B24-8C2284E51F91}">
      <dgm:prSet phldr="0" custT="1"/>
      <dgm:spPr/>
      <dgm:t>
        <a:bodyPr/>
        <a:lstStyle/>
        <a:p>
          <a:pPr algn="l">
            <a:lnSpc>
              <a:spcPct val="90000"/>
            </a:lnSpc>
          </a:pPr>
          <a:r>
            <a:rPr lang="pt-PT" sz="1600" i="0" err="1">
              <a:latin typeface="calibri light"/>
              <a:ea typeface="calibri light"/>
              <a:cs typeface="calibri light"/>
            </a:rPr>
            <a:t>Caracteristici la nivel superficial</a:t>
          </a:r>
        </a:p>
      </dgm:t>
    </dgm:pt>
    <dgm:pt modelId="{B6E455A3-60AE-48E0-AD2E-EB73F95E76FA}" type="parTrans" cxnId="{5D0FD3A3-FAA8-4F23-90D1-2B892A466F0B}">
      <dgm:prSet/>
      <dgm:spPr/>
      <dgm:t>
        <a:bodyPr/>
        <a:lstStyle/>
        <a:p>
          <a:endParaRPr lang="en-GB"/>
        </a:p>
      </dgm:t>
    </dgm:pt>
    <dgm:pt modelId="{0883E1AF-FAFA-45A2-B66D-DC2DAF3C27EB}" type="sibTrans" cxnId="{5D0FD3A3-FAA8-4F23-90D1-2B892A466F0B}">
      <dgm:prSet/>
      <dgm:spPr/>
      <dgm:t>
        <a:bodyPr/>
        <a:lstStyle/>
        <a:p>
          <a:endParaRPr lang="en-GB"/>
        </a:p>
      </dgm:t>
    </dgm:pt>
    <dgm:pt modelId="{AFF4FE23-0519-42C7-A4A4-E95902DE822A}" type="pres">
      <dgm:prSet presAssocID="{4503B41C-552C-421A-BBC9-630C9F8FF850}" presName="compositeShape" presStyleCnt="0">
        <dgm:presLayoutVars>
          <dgm:dir/>
          <dgm:resizeHandles/>
        </dgm:presLayoutVars>
      </dgm:prSet>
      <dgm:spPr/>
    </dgm:pt>
    <dgm:pt modelId="{18B64D96-683E-4AF2-9D3C-4853A474DA53}" type="pres">
      <dgm:prSet presAssocID="{4503B41C-552C-421A-BBC9-630C9F8FF850}" presName="pyramid" presStyleLbl="node1" presStyleIdx="0" presStyleCnt="1"/>
      <dgm:spPr/>
    </dgm:pt>
    <dgm:pt modelId="{4676C451-97DB-408A-AD53-1B1E910CB6BC}" type="pres">
      <dgm:prSet presAssocID="{4503B41C-552C-421A-BBC9-630C9F8FF850}" presName="theList" presStyleCnt="0"/>
      <dgm:spPr/>
    </dgm:pt>
    <dgm:pt modelId="{7AFDC7A7-B2B4-4143-BCA2-BBCFDDD1F465}" type="pres">
      <dgm:prSet presAssocID="{9A596394-5514-4154-BCA5-B1DCEB3CB4B9}" presName="aNode" presStyleLbl="fgAcc1" presStyleIdx="0" presStyleCnt="3">
        <dgm:presLayoutVars>
          <dgm:bulletEnabled val="1"/>
        </dgm:presLayoutVars>
      </dgm:prSet>
      <dgm:spPr/>
    </dgm:pt>
    <dgm:pt modelId="{E9B31A27-0080-4889-9262-B7A5EE49358D}" type="pres">
      <dgm:prSet presAssocID="{9A596394-5514-4154-BCA5-B1DCEB3CB4B9}" presName="aSpace" presStyleCnt="0"/>
      <dgm:spPr/>
    </dgm:pt>
    <dgm:pt modelId="{D03AC348-3BB6-4598-9B24-B8D613485C28}" type="pres">
      <dgm:prSet presAssocID="{45F47F93-9783-43BF-9B24-8C2284E51F91}" presName="aNode" presStyleLbl="fgAcc1" presStyleIdx="1" presStyleCnt="3">
        <dgm:presLayoutVars>
          <dgm:bulletEnabled val="1"/>
        </dgm:presLayoutVars>
      </dgm:prSet>
      <dgm:spPr/>
    </dgm:pt>
    <dgm:pt modelId="{61C88C00-1FD0-4E84-A6C9-623D156E93EA}" type="pres">
      <dgm:prSet presAssocID="{45F47F93-9783-43BF-9B24-8C2284E51F91}" presName="aSpace" presStyleCnt="0"/>
      <dgm:spPr/>
    </dgm:pt>
    <dgm:pt modelId="{3266D028-9F23-480E-B5CD-BAB91599AF2F}" type="pres">
      <dgm:prSet presAssocID="{8BA5AF4C-EB9E-4252-B390-ACE0E03359B8}" presName="aNode" presStyleLbl="fgAcc1" presStyleIdx="2" presStyleCnt="3">
        <dgm:presLayoutVars>
          <dgm:bulletEnabled val="1"/>
        </dgm:presLayoutVars>
      </dgm:prSet>
      <dgm:spPr/>
    </dgm:pt>
    <dgm:pt modelId="{245B2C81-2EAA-4BF7-98A3-6091F352640D}" type="pres">
      <dgm:prSet presAssocID="{8BA5AF4C-EB9E-4252-B390-ACE0E03359B8}" presName="aSpace" presStyleCnt="0"/>
      <dgm:spPr/>
    </dgm:pt>
  </dgm:ptLst>
  <dgm:cxnLst>
    <dgm:cxn modelId="{F27F1770-C26E-4297-8FC7-1B3C667F819D}" type="presOf" srcId="{9A596394-5514-4154-BCA5-B1DCEB3CB4B9}" destId="{7AFDC7A7-B2B4-4143-BCA2-BBCFDDD1F465}" srcOrd="0" destOrd="0" presId="urn:microsoft.com/office/officeart/2005/8/layout/pyramid2"/>
    <dgm:cxn modelId="{92246279-08C5-4901-B98B-7118CBA67C7B}" type="presOf" srcId="{4503B41C-552C-421A-BBC9-630C9F8FF850}" destId="{AFF4FE23-0519-42C7-A4A4-E95902DE822A}" srcOrd="0" destOrd="0" presId="urn:microsoft.com/office/officeart/2005/8/layout/pyramid2"/>
    <dgm:cxn modelId="{B4719687-3B5C-43A1-859E-1C68DD4F46E7}" type="presOf" srcId="{8BA5AF4C-EB9E-4252-B390-ACE0E03359B8}" destId="{3266D028-9F23-480E-B5CD-BAB91599AF2F}" srcOrd="0" destOrd="0" presId="urn:microsoft.com/office/officeart/2005/8/layout/pyramid2"/>
    <dgm:cxn modelId="{5D0FD3A3-FAA8-4F23-90D1-2B892A466F0B}" srcId="{4503B41C-552C-421A-BBC9-630C9F8FF850}" destId="{45F47F93-9783-43BF-9B24-8C2284E51F91}" srcOrd="1" destOrd="0" parTransId="{B6E455A3-60AE-48E0-AD2E-EB73F95E76FA}" sibTransId="{0883E1AF-FAFA-45A2-B66D-DC2DAF3C27EB}"/>
    <dgm:cxn modelId="{40F6AED9-D207-43EA-A1E1-7EA7A5497B85}" srcId="{4503B41C-552C-421A-BBC9-630C9F8FF850}" destId="{9A596394-5514-4154-BCA5-B1DCEB3CB4B9}" srcOrd="0" destOrd="0" parTransId="{1F3DAB43-C7AE-4E51-92D0-9DC01CAF4695}" sibTransId="{D397CB65-8F25-496A-BC2F-0F49FB9922D3}"/>
    <dgm:cxn modelId="{225986EA-1FE2-45D6-A652-07F0C3741430}" type="presOf" srcId="{45F47F93-9783-43BF-9B24-8C2284E51F91}" destId="{D03AC348-3BB6-4598-9B24-B8D613485C28}" srcOrd="0" destOrd="0" presId="urn:microsoft.com/office/officeart/2005/8/layout/pyramid2"/>
    <dgm:cxn modelId="{E0637CEC-F9D9-4E8F-9A75-9A5CD921DBF5}" srcId="{4503B41C-552C-421A-BBC9-630C9F8FF850}" destId="{8BA5AF4C-EB9E-4252-B390-ACE0E03359B8}" srcOrd="2" destOrd="0" parTransId="{31A34962-F4AA-4EE8-9A45-97FDC8B8EC09}" sibTransId="{ECDC7FE0-4190-437B-83C6-F546B43045D0}"/>
    <dgm:cxn modelId="{B6C5A722-3183-444E-88DE-EE416E454C38}" type="presParOf" srcId="{AFF4FE23-0519-42C7-A4A4-E95902DE822A}" destId="{18B64D96-683E-4AF2-9D3C-4853A474DA53}" srcOrd="0" destOrd="0" presId="urn:microsoft.com/office/officeart/2005/8/layout/pyramid2"/>
    <dgm:cxn modelId="{14930F25-076B-49D0-8CE2-D7B7D2FAFCD0}" type="presParOf" srcId="{AFF4FE23-0519-42C7-A4A4-E95902DE822A}" destId="{4676C451-97DB-408A-AD53-1B1E910CB6BC}" srcOrd="1" destOrd="0" presId="urn:microsoft.com/office/officeart/2005/8/layout/pyramid2"/>
    <dgm:cxn modelId="{961112E7-ACD5-4EEC-81C6-7ECB55100B70}" type="presParOf" srcId="{4676C451-97DB-408A-AD53-1B1E910CB6BC}" destId="{7AFDC7A7-B2B4-4143-BCA2-BBCFDDD1F465}" srcOrd="0" destOrd="0" presId="urn:microsoft.com/office/officeart/2005/8/layout/pyramid2"/>
    <dgm:cxn modelId="{1D482EE5-8E40-4360-974C-BD9AC5FCE3AD}" type="presParOf" srcId="{4676C451-97DB-408A-AD53-1B1E910CB6BC}" destId="{E9B31A27-0080-4889-9262-B7A5EE49358D}" srcOrd="1" destOrd="0" presId="urn:microsoft.com/office/officeart/2005/8/layout/pyramid2"/>
    <dgm:cxn modelId="{21567886-8379-4AAE-9B1A-D3316F66F000}" type="presParOf" srcId="{4676C451-97DB-408A-AD53-1B1E910CB6BC}" destId="{D03AC348-3BB6-4598-9B24-B8D613485C28}" srcOrd="2" destOrd="0" presId="urn:microsoft.com/office/officeart/2005/8/layout/pyramid2"/>
    <dgm:cxn modelId="{AA79EED9-1317-4F40-AB6C-248DC389EAFB}" type="presParOf" srcId="{4676C451-97DB-408A-AD53-1B1E910CB6BC}" destId="{61C88C00-1FD0-4E84-A6C9-623D156E93EA}" srcOrd="3" destOrd="0" presId="urn:microsoft.com/office/officeart/2005/8/layout/pyramid2"/>
    <dgm:cxn modelId="{DFCB58B6-65D1-410D-A983-692A163303C0}" type="presParOf" srcId="{4676C451-97DB-408A-AD53-1B1E910CB6BC}" destId="{3266D028-9F23-480E-B5CD-BAB91599AF2F}" srcOrd="4" destOrd="0" presId="urn:microsoft.com/office/officeart/2005/8/layout/pyramid2"/>
    <dgm:cxn modelId="{1D4E336D-46C7-4C5D-BC5A-CBBA3D60D54B}" type="presParOf" srcId="{4676C451-97DB-408A-AD53-1B1E910CB6BC}" destId="{245B2C81-2EAA-4BF7-98A3-6091F352640D}"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2C523-7226-43E7-A265-5C4E236892C4}" type="doc">
      <dgm:prSet loTypeId="urn:microsoft.com/office/officeart/2005/8/layout/bProcess3" loCatId="process" qsTypeId="urn:microsoft.com/office/officeart/2005/8/quickstyle/simple1" qsCatId="simple" csTypeId="urn:microsoft.com/office/officeart/2005/8/colors/accent2_3" csCatId="accent2" phldr="1"/>
      <dgm:spPr/>
      <dgm:t>
        <a:bodyPr/>
        <a:lstStyle/>
        <a:p>
          <a:endParaRPr lang="pt-PT"/>
        </a:p>
      </dgm:t>
    </dgm:pt>
    <dgm:pt modelId="{9E4577DD-D713-4D0F-A6CE-84A116825931}">
      <dgm:prSet phldrT="[Texto]"/>
      <dgm:spPr/>
      <dgm:t>
        <a:bodyPr/>
        <a:lstStyle/>
        <a:p>
          <a:pPr algn="l">
            <a:lnSpc>
              <a:spcPct val="90000"/>
            </a:lnSpc>
          </a:pPr>
          <a:r>
            <a:rPr lang="en-GB" b="0" i="0" dirty="0">
              <a:latin typeface="Franklin Gothic Book" panose="020B0503020102020204" pitchFamily="34" charset="0"/>
              <a:ea typeface="Calibri"/>
              <a:cs typeface="Calibri"/>
            </a:rPr>
            <a:t>Procesul de potrivire</a:t>
          </a:r>
        </a:p>
      </dgm:t>
    </dgm:pt>
    <dgm:pt modelId="{8D2965EC-F704-4AE3-9C2A-5CF893B4FE5A}" type="parTrans" cxnId="{65E0C23B-3697-4646-9C87-4B62A234618B}">
      <dgm:prSet/>
      <dgm:spPr/>
      <dgm:t>
        <a:bodyPr/>
        <a:lstStyle/>
        <a:p>
          <a:endParaRPr lang="pt-PT"/>
        </a:p>
      </dgm:t>
    </dgm:pt>
    <dgm:pt modelId="{0FC6F633-93EA-4C2A-8DB1-34D0EC63A707}" type="sibTrans" cxnId="{65E0C23B-3697-4646-9C87-4B62A234618B}">
      <dgm:prSet/>
      <dgm:spPr/>
      <dgm:t>
        <a:bodyPr/>
        <a:lstStyle/>
        <a:p>
          <a:endParaRPr lang="pt-PT"/>
        </a:p>
      </dgm:t>
    </dgm:pt>
    <dgm:pt modelId="{F36FB8C2-0FF5-4D15-A01C-750EFA0FF3FD}">
      <dgm:prSet phldrT="[Texto]"/>
      <dgm:spPr/>
      <dgm:t>
        <a:bodyPr/>
        <a:lstStyle/>
        <a:p>
          <a:pPr algn="l">
            <a:lnSpc>
              <a:spcPct val="90000"/>
            </a:lnSpc>
          </a:pPr>
          <a:r>
            <a:rPr lang="en-GB" b="0" i="0" dirty="0">
              <a:latin typeface="Franklin Gothic Book" panose="020B0503020102020204" pitchFamily="34" charset="0"/>
              <a:ea typeface="Calibri"/>
              <a:cs typeface="Calibri"/>
            </a:rPr>
            <a:t>Facilitarea întâlnirii inițiale</a:t>
          </a:r>
        </a:p>
      </dgm:t>
    </dgm:pt>
    <dgm:pt modelId="{7BB87850-A495-48D8-B329-441EBABDA338}" type="parTrans" cxnId="{B82204AA-3C72-4ABC-9FB3-212308D8F3CC}">
      <dgm:prSet/>
      <dgm:spPr/>
      <dgm:t>
        <a:bodyPr/>
        <a:lstStyle/>
        <a:p>
          <a:endParaRPr lang="pt-PT"/>
        </a:p>
      </dgm:t>
    </dgm:pt>
    <dgm:pt modelId="{6ADCCABA-57B3-41FF-8F04-F727C343ADAD}" type="sibTrans" cxnId="{B82204AA-3C72-4ABC-9FB3-212308D8F3CC}">
      <dgm:prSet/>
      <dgm:spPr/>
      <dgm:t>
        <a:bodyPr/>
        <a:lstStyle/>
        <a:p>
          <a:endParaRPr lang="pt-PT"/>
        </a:p>
      </dgm:t>
    </dgm:pt>
    <dgm:pt modelId="{3BA4138C-A1F5-407A-831A-CB59299F6917}">
      <dgm:prSet phldrT="[Texto]"/>
      <dgm:spPr/>
      <dgm:t>
        <a:bodyPr/>
        <a:lstStyle/>
        <a:p>
          <a:pPr algn="l">
            <a:lnSpc>
              <a:spcPct val="90000"/>
            </a:lnSpc>
          </a:pPr>
          <a:r>
            <a:rPr lang="en-GB" b="0" i="0" dirty="0">
              <a:latin typeface="Franklin Gothic Book" panose="020B0503020102020204" pitchFamily="34" charset="0"/>
              <a:ea typeface="Calibri"/>
              <a:cs typeface="Calibri"/>
            </a:rPr>
            <a:t>Acordul de mentorat</a:t>
          </a:r>
        </a:p>
      </dgm:t>
    </dgm:pt>
    <dgm:pt modelId="{5A677DAD-042C-450C-A607-727C178D030D}" type="parTrans" cxnId="{11A9D2AE-E250-483B-A297-57392D54FF2F}">
      <dgm:prSet/>
      <dgm:spPr/>
      <dgm:t>
        <a:bodyPr/>
        <a:lstStyle/>
        <a:p>
          <a:endParaRPr lang="pt-PT"/>
        </a:p>
      </dgm:t>
    </dgm:pt>
    <dgm:pt modelId="{538142F7-926D-4851-A7B4-591E7B5977B5}" type="sibTrans" cxnId="{11A9D2AE-E250-483B-A297-57392D54FF2F}">
      <dgm:prSet/>
      <dgm:spPr/>
      <dgm:t>
        <a:bodyPr/>
        <a:lstStyle/>
        <a:p>
          <a:endParaRPr lang="pt-PT"/>
        </a:p>
      </dgm:t>
    </dgm:pt>
    <dgm:pt modelId="{8A952ECD-92DD-4C80-8125-CAB1768DFF50}">
      <dgm:prSet phldr="0"/>
      <dgm:spPr/>
      <dgm:t>
        <a:bodyPr/>
        <a:lstStyle/>
        <a:p>
          <a:pPr algn="l" rtl="0">
            <a:lnSpc>
              <a:spcPct val="90000"/>
            </a:lnSpc>
          </a:pPr>
          <a:r>
            <a:rPr lang="en-GB" b="0" i="0" dirty="0">
              <a:latin typeface="Franklin Gothic Book" panose="020B0503020102020204" pitchFamily="34" charset="0"/>
              <a:ea typeface="Calibri"/>
              <a:cs typeface="Calibri"/>
            </a:rPr>
            <a:t>Pregătiți cererile deschise</a:t>
          </a:r>
        </a:p>
      </dgm:t>
    </dgm:pt>
    <dgm:pt modelId="{6814F764-4831-4C7A-B41B-E0812AC5CE9D}" type="parTrans" cxnId="{CD00BD0F-465C-4756-9875-C219F99E335A}">
      <dgm:prSet/>
      <dgm:spPr/>
      <dgm:t>
        <a:bodyPr/>
        <a:lstStyle/>
        <a:p>
          <a:endParaRPr lang="en-GB"/>
        </a:p>
      </dgm:t>
    </dgm:pt>
    <dgm:pt modelId="{C911153F-A96B-4941-AB88-50E82F4BDA9E}" type="sibTrans" cxnId="{CD00BD0F-465C-4756-9875-C219F99E335A}">
      <dgm:prSet/>
      <dgm:spPr/>
      <dgm:t>
        <a:bodyPr/>
        <a:lstStyle/>
        <a:p>
          <a:endParaRPr lang="pt-PT"/>
        </a:p>
      </dgm:t>
    </dgm:pt>
    <dgm:pt modelId="{AAAE0694-9C71-43F0-933B-54FEA9F960DE}">
      <dgm:prSet phldr="0"/>
      <dgm:spPr/>
      <dgm:t>
        <a:bodyPr/>
        <a:lstStyle/>
        <a:p>
          <a:pPr algn="l">
            <a:lnSpc>
              <a:spcPct val="90000"/>
            </a:lnSpc>
          </a:pPr>
          <a:r>
            <a:rPr lang="en-GB" b="0" i="0" dirty="0">
              <a:latin typeface="Franklin Gothic Book" panose="020B0503020102020204" pitchFamily="34" charset="0"/>
              <a:ea typeface="Calibri"/>
              <a:cs typeface="Calibri"/>
            </a:rPr>
            <a:t>Definirea criteriilor de potrivire</a:t>
          </a:r>
        </a:p>
      </dgm:t>
    </dgm:pt>
    <dgm:pt modelId="{F33B8DD2-37B5-401B-B410-B2BE4F352FC1}" type="parTrans" cxnId="{F5C2F430-F18D-4AEF-BA7E-220B3AEB3CAA}">
      <dgm:prSet/>
      <dgm:spPr/>
      <dgm:t>
        <a:bodyPr/>
        <a:lstStyle/>
        <a:p>
          <a:endParaRPr lang="en-GB"/>
        </a:p>
      </dgm:t>
    </dgm:pt>
    <dgm:pt modelId="{20107303-9044-4CF3-9077-8A335119890F}" type="sibTrans" cxnId="{F5C2F430-F18D-4AEF-BA7E-220B3AEB3CAA}">
      <dgm:prSet/>
      <dgm:spPr/>
      <dgm:t>
        <a:bodyPr/>
        <a:lstStyle/>
        <a:p>
          <a:endParaRPr lang="pt-PT"/>
        </a:p>
      </dgm:t>
    </dgm:pt>
    <dgm:pt modelId="{CC2AA5CE-0055-458E-A6FD-DDC9F43C7592}">
      <dgm:prSet phldr="0"/>
      <dgm:spPr/>
      <dgm:t>
        <a:bodyPr/>
        <a:lstStyle/>
        <a:p>
          <a:pPr algn="l">
            <a:lnSpc>
              <a:spcPct val="90000"/>
            </a:lnSpc>
          </a:pPr>
          <a:r>
            <a:rPr lang="en-GB" b="0" i="0">
              <a:latin typeface="Franklin Gothic Book" panose="020B0503020102020204" pitchFamily="34" charset="0"/>
              <a:ea typeface="Calibri"/>
              <a:cs typeface="Calibri"/>
            </a:rPr>
            <a:t>Selectarea cererilor</a:t>
          </a:r>
        </a:p>
      </dgm:t>
    </dgm:pt>
    <dgm:pt modelId="{8C88B67B-D63D-406F-BEA3-95140BD01B1D}" type="parTrans" cxnId="{A88A4293-CBD5-4DB2-A92E-71D79EF289C4}">
      <dgm:prSet/>
      <dgm:spPr/>
      <dgm:t>
        <a:bodyPr/>
        <a:lstStyle/>
        <a:p>
          <a:endParaRPr lang="en-GB"/>
        </a:p>
      </dgm:t>
    </dgm:pt>
    <dgm:pt modelId="{6A85110F-BA7E-4EB8-933E-AB17B431422B}" type="sibTrans" cxnId="{A88A4293-CBD5-4DB2-A92E-71D79EF289C4}">
      <dgm:prSet/>
      <dgm:spPr/>
      <dgm:t>
        <a:bodyPr/>
        <a:lstStyle/>
        <a:p>
          <a:endParaRPr lang="pt-PT"/>
        </a:p>
      </dgm:t>
    </dgm:pt>
    <dgm:pt modelId="{0B58E44D-47D3-48B1-84FB-C38DCBB5E5A4}">
      <dgm:prSet phldr="0"/>
      <dgm:spPr/>
      <dgm:t>
        <a:bodyPr/>
        <a:lstStyle/>
        <a:p>
          <a:pPr algn="l">
            <a:lnSpc>
              <a:spcPct val="90000"/>
            </a:lnSpc>
          </a:pPr>
          <a:r>
            <a:rPr lang="en-GB" b="0" i="0">
              <a:latin typeface="Franklin Gothic Book" panose="020B0503020102020204" pitchFamily="34" charset="0"/>
              <a:ea typeface="Calibri"/>
              <a:cs typeface="Calibri"/>
            </a:rPr>
            <a:t>Pregătiți întâlnirea inițială</a:t>
          </a:r>
        </a:p>
      </dgm:t>
    </dgm:pt>
    <dgm:pt modelId="{5F29E16C-11C4-431F-AB3A-686E61E89A2C}" type="parTrans" cxnId="{88BA9C5C-329C-4A01-93BD-34D7F939CE7F}">
      <dgm:prSet/>
      <dgm:spPr/>
      <dgm:t>
        <a:bodyPr/>
        <a:lstStyle/>
        <a:p>
          <a:endParaRPr lang="en-GB"/>
        </a:p>
      </dgm:t>
    </dgm:pt>
    <dgm:pt modelId="{E0F0A979-A492-4B12-B613-AB3C28A9166F}" type="sibTrans" cxnId="{88BA9C5C-329C-4A01-93BD-34D7F939CE7F}">
      <dgm:prSet/>
      <dgm:spPr/>
      <dgm:t>
        <a:bodyPr/>
        <a:lstStyle/>
        <a:p>
          <a:endParaRPr lang="pt-PT"/>
        </a:p>
      </dgm:t>
    </dgm:pt>
    <dgm:pt modelId="{121E2CCF-A96D-482B-8B12-0B7C231F4CBF}" type="pres">
      <dgm:prSet presAssocID="{0FC2C523-7226-43E7-A265-5C4E236892C4}" presName="Name0" presStyleCnt="0">
        <dgm:presLayoutVars>
          <dgm:dir/>
          <dgm:resizeHandles val="exact"/>
        </dgm:presLayoutVars>
      </dgm:prSet>
      <dgm:spPr/>
    </dgm:pt>
    <dgm:pt modelId="{3F009DC1-7B98-40E2-A6B1-78DE70D654F6}" type="pres">
      <dgm:prSet presAssocID="{8A952ECD-92DD-4C80-8125-CAB1768DFF50}" presName="node" presStyleLbl="node1" presStyleIdx="0" presStyleCnt="7">
        <dgm:presLayoutVars>
          <dgm:bulletEnabled val="1"/>
        </dgm:presLayoutVars>
      </dgm:prSet>
      <dgm:spPr/>
    </dgm:pt>
    <dgm:pt modelId="{4E6F36D2-19A1-42DD-ADC5-9226FD689E80}" type="pres">
      <dgm:prSet presAssocID="{C911153F-A96B-4941-AB88-50E82F4BDA9E}" presName="sibTrans" presStyleLbl="sibTrans1D1" presStyleIdx="0" presStyleCnt="6"/>
      <dgm:spPr/>
    </dgm:pt>
    <dgm:pt modelId="{862D213A-9645-4647-A1BE-9154A71AE26E}" type="pres">
      <dgm:prSet presAssocID="{C911153F-A96B-4941-AB88-50E82F4BDA9E}" presName="connectorText" presStyleLbl="sibTrans1D1" presStyleIdx="0" presStyleCnt="6"/>
      <dgm:spPr/>
    </dgm:pt>
    <dgm:pt modelId="{36797015-B64C-4293-B8A4-4B1D00722A84}" type="pres">
      <dgm:prSet presAssocID="{AAAE0694-9C71-43F0-933B-54FEA9F960DE}" presName="node" presStyleLbl="node1" presStyleIdx="1" presStyleCnt="7">
        <dgm:presLayoutVars>
          <dgm:bulletEnabled val="1"/>
        </dgm:presLayoutVars>
      </dgm:prSet>
      <dgm:spPr/>
    </dgm:pt>
    <dgm:pt modelId="{2C326B64-5ABA-43DB-BEF0-A78CF1DFDD96}" type="pres">
      <dgm:prSet presAssocID="{20107303-9044-4CF3-9077-8A335119890F}" presName="sibTrans" presStyleLbl="sibTrans1D1" presStyleIdx="1" presStyleCnt="6"/>
      <dgm:spPr/>
    </dgm:pt>
    <dgm:pt modelId="{6BB0DF47-BCF8-44EC-B40A-232A21E3073B}" type="pres">
      <dgm:prSet presAssocID="{20107303-9044-4CF3-9077-8A335119890F}" presName="connectorText" presStyleLbl="sibTrans1D1" presStyleIdx="1" presStyleCnt="6"/>
      <dgm:spPr/>
    </dgm:pt>
    <dgm:pt modelId="{6B28A28B-7073-41D9-9A5D-5A6CC83E07D2}" type="pres">
      <dgm:prSet presAssocID="{CC2AA5CE-0055-458E-A6FD-DDC9F43C7592}" presName="node" presStyleLbl="node1" presStyleIdx="2" presStyleCnt="7">
        <dgm:presLayoutVars>
          <dgm:bulletEnabled val="1"/>
        </dgm:presLayoutVars>
      </dgm:prSet>
      <dgm:spPr/>
    </dgm:pt>
    <dgm:pt modelId="{E2705528-4752-4AE5-B58B-A293028225D6}" type="pres">
      <dgm:prSet presAssocID="{6A85110F-BA7E-4EB8-933E-AB17B431422B}" presName="sibTrans" presStyleLbl="sibTrans1D1" presStyleIdx="2" presStyleCnt="6"/>
      <dgm:spPr/>
    </dgm:pt>
    <dgm:pt modelId="{F275E862-2482-44D2-BD7E-7A8797E287B0}" type="pres">
      <dgm:prSet presAssocID="{6A85110F-BA7E-4EB8-933E-AB17B431422B}" presName="connectorText" presStyleLbl="sibTrans1D1" presStyleIdx="2" presStyleCnt="6"/>
      <dgm:spPr/>
    </dgm:pt>
    <dgm:pt modelId="{A920145E-F81C-4866-9F62-19F150AC3AB6}" type="pres">
      <dgm:prSet presAssocID="{9E4577DD-D713-4D0F-A6CE-84A116825931}" presName="node" presStyleLbl="node1" presStyleIdx="3" presStyleCnt="7">
        <dgm:presLayoutVars>
          <dgm:bulletEnabled val="1"/>
        </dgm:presLayoutVars>
      </dgm:prSet>
      <dgm:spPr/>
    </dgm:pt>
    <dgm:pt modelId="{EF225693-2AE7-48A5-BA87-5F817834D4B5}" type="pres">
      <dgm:prSet presAssocID="{0FC6F633-93EA-4C2A-8DB1-34D0EC63A707}" presName="sibTrans" presStyleLbl="sibTrans1D1" presStyleIdx="3" presStyleCnt="6"/>
      <dgm:spPr/>
    </dgm:pt>
    <dgm:pt modelId="{E5C3FA68-6DCC-4EC0-BF0D-BBFE63762617}" type="pres">
      <dgm:prSet presAssocID="{0FC6F633-93EA-4C2A-8DB1-34D0EC63A707}" presName="connectorText" presStyleLbl="sibTrans1D1" presStyleIdx="3" presStyleCnt="6"/>
      <dgm:spPr/>
    </dgm:pt>
    <dgm:pt modelId="{E260F0B9-0B32-4CA3-81F7-CCAA1B9CA21B}" type="pres">
      <dgm:prSet presAssocID="{0B58E44D-47D3-48B1-84FB-C38DCBB5E5A4}" presName="node" presStyleLbl="node1" presStyleIdx="4" presStyleCnt="7">
        <dgm:presLayoutVars>
          <dgm:bulletEnabled val="1"/>
        </dgm:presLayoutVars>
      </dgm:prSet>
      <dgm:spPr/>
    </dgm:pt>
    <dgm:pt modelId="{66989AC8-F579-44C0-8584-5FF1772B5420}" type="pres">
      <dgm:prSet presAssocID="{E0F0A979-A492-4B12-B613-AB3C28A9166F}" presName="sibTrans" presStyleLbl="sibTrans1D1" presStyleIdx="4" presStyleCnt="6"/>
      <dgm:spPr/>
    </dgm:pt>
    <dgm:pt modelId="{8A8EA05A-8450-4BDF-A298-9F888B57554F}" type="pres">
      <dgm:prSet presAssocID="{E0F0A979-A492-4B12-B613-AB3C28A9166F}" presName="connectorText" presStyleLbl="sibTrans1D1" presStyleIdx="4" presStyleCnt="6"/>
      <dgm:spPr/>
    </dgm:pt>
    <dgm:pt modelId="{CA850A00-C8DA-4551-85EF-F6C1D5FA394F}" type="pres">
      <dgm:prSet presAssocID="{F36FB8C2-0FF5-4D15-A01C-750EFA0FF3FD}" presName="node" presStyleLbl="node1" presStyleIdx="5" presStyleCnt="7">
        <dgm:presLayoutVars>
          <dgm:bulletEnabled val="1"/>
        </dgm:presLayoutVars>
      </dgm:prSet>
      <dgm:spPr/>
    </dgm:pt>
    <dgm:pt modelId="{732D17A4-7BC6-4BDC-B940-0E5F5B0D255B}" type="pres">
      <dgm:prSet presAssocID="{6ADCCABA-57B3-41FF-8F04-F727C343ADAD}" presName="sibTrans" presStyleLbl="sibTrans1D1" presStyleIdx="5" presStyleCnt="6"/>
      <dgm:spPr/>
    </dgm:pt>
    <dgm:pt modelId="{68982E5F-F9E7-487F-96E6-FA5F0FDCDDBB}" type="pres">
      <dgm:prSet presAssocID="{6ADCCABA-57B3-41FF-8F04-F727C343ADAD}" presName="connectorText" presStyleLbl="sibTrans1D1" presStyleIdx="5" presStyleCnt="6"/>
      <dgm:spPr/>
    </dgm:pt>
    <dgm:pt modelId="{6039D499-ECA9-428B-BB47-6DEA5829A020}" type="pres">
      <dgm:prSet presAssocID="{3BA4138C-A1F5-407A-831A-CB59299F6917}" presName="node" presStyleLbl="node1" presStyleIdx="6" presStyleCnt="7">
        <dgm:presLayoutVars>
          <dgm:bulletEnabled val="1"/>
        </dgm:presLayoutVars>
      </dgm:prSet>
      <dgm:spPr/>
    </dgm:pt>
  </dgm:ptLst>
  <dgm:cxnLst>
    <dgm:cxn modelId="{CD00BD0F-465C-4756-9875-C219F99E335A}" srcId="{0FC2C523-7226-43E7-A265-5C4E236892C4}" destId="{8A952ECD-92DD-4C80-8125-CAB1768DFF50}" srcOrd="0" destOrd="0" parTransId="{6814F764-4831-4C7A-B41B-E0812AC5CE9D}" sibTransId="{C911153F-A96B-4941-AB88-50E82F4BDA9E}"/>
    <dgm:cxn modelId="{6685F217-0EFD-464A-BF7A-81CDF9D75347}" type="presOf" srcId="{6A85110F-BA7E-4EB8-933E-AB17B431422B}" destId="{E2705528-4752-4AE5-B58B-A293028225D6}" srcOrd="0" destOrd="0" presId="urn:microsoft.com/office/officeart/2005/8/layout/bProcess3"/>
    <dgm:cxn modelId="{E0EC701B-BCDC-4409-A1EA-411B30939130}" type="presOf" srcId="{F36FB8C2-0FF5-4D15-A01C-750EFA0FF3FD}" destId="{CA850A00-C8DA-4551-85EF-F6C1D5FA394F}" srcOrd="0" destOrd="0" presId="urn:microsoft.com/office/officeart/2005/8/layout/bProcess3"/>
    <dgm:cxn modelId="{4BCF431D-6D61-4010-B20E-C09A99703C17}" type="presOf" srcId="{6A85110F-BA7E-4EB8-933E-AB17B431422B}" destId="{F275E862-2482-44D2-BD7E-7A8797E287B0}" srcOrd="1" destOrd="0" presId="urn:microsoft.com/office/officeart/2005/8/layout/bProcess3"/>
    <dgm:cxn modelId="{387C4F27-ADDD-4B21-8128-7445A60E750B}" type="presOf" srcId="{20107303-9044-4CF3-9077-8A335119890F}" destId="{2C326B64-5ABA-43DB-BEF0-A78CF1DFDD96}" srcOrd="0" destOrd="0" presId="urn:microsoft.com/office/officeart/2005/8/layout/bProcess3"/>
    <dgm:cxn modelId="{F5C2F430-F18D-4AEF-BA7E-220B3AEB3CAA}" srcId="{0FC2C523-7226-43E7-A265-5C4E236892C4}" destId="{AAAE0694-9C71-43F0-933B-54FEA9F960DE}" srcOrd="1" destOrd="0" parTransId="{F33B8DD2-37B5-401B-B410-B2BE4F352FC1}" sibTransId="{20107303-9044-4CF3-9077-8A335119890F}"/>
    <dgm:cxn modelId="{65E0C23B-3697-4646-9C87-4B62A234618B}" srcId="{0FC2C523-7226-43E7-A265-5C4E236892C4}" destId="{9E4577DD-D713-4D0F-A6CE-84A116825931}" srcOrd="3" destOrd="0" parTransId="{8D2965EC-F704-4AE3-9C2A-5CF893B4FE5A}" sibTransId="{0FC6F633-93EA-4C2A-8DB1-34D0EC63A707}"/>
    <dgm:cxn modelId="{88BA9C5C-329C-4A01-93BD-34D7F939CE7F}" srcId="{0FC2C523-7226-43E7-A265-5C4E236892C4}" destId="{0B58E44D-47D3-48B1-84FB-C38DCBB5E5A4}" srcOrd="4" destOrd="0" parTransId="{5F29E16C-11C4-431F-AB3A-686E61E89A2C}" sibTransId="{E0F0A979-A492-4B12-B613-AB3C28A9166F}"/>
    <dgm:cxn modelId="{8F649660-D891-4AB5-B478-7F06A397603B}" type="presOf" srcId="{CC2AA5CE-0055-458E-A6FD-DDC9F43C7592}" destId="{6B28A28B-7073-41D9-9A5D-5A6CC83E07D2}" srcOrd="0" destOrd="0" presId="urn:microsoft.com/office/officeart/2005/8/layout/bProcess3"/>
    <dgm:cxn modelId="{008CFF62-015F-4397-A76B-EF7D102CB9F9}" type="presOf" srcId="{0FC2C523-7226-43E7-A265-5C4E236892C4}" destId="{121E2CCF-A96D-482B-8B12-0B7C231F4CBF}" srcOrd="0" destOrd="0" presId="urn:microsoft.com/office/officeart/2005/8/layout/bProcess3"/>
    <dgm:cxn modelId="{290CD345-77CD-46FF-8DC0-0E79C652689C}" type="presOf" srcId="{E0F0A979-A492-4B12-B613-AB3C28A9166F}" destId="{8A8EA05A-8450-4BDF-A298-9F888B57554F}" srcOrd="1" destOrd="0" presId="urn:microsoft.com/office/officeart/2005/8/layout/bProcess3"/>
    <dgm:cxn modelId="{FA61D466-7805-4974-B887-F5E1D72249AE}" type="presOf" srcId="{0B58E44D-47D3-48B1-84FB-C38DCBB5E5A4}" destId="{E260F0B9-0B32-4CA3-81F7-CCAA1B9CA21B}" srcOrd="0" destOrd="0" presId="urn:microsoft.com/office/officeart/2005/8/layout/bProcess3"/>
    <dgm:cxn modelId="{0796C04C-9652-43E9-905A-F7B76D698694}" type="presOf" srcId="{6ADCCABA-57B3-41FF-8F04-F727C343ADAD}" destId="{732D17A4-7BC6-4BDC-B940-0E5F5B0D255B}" srcOrd="0" destOrd="0" presId="urn:microsoft.com/office/officeart/2005/8/layout/bProcess3"/>
    <dgm:cxn modelId="{0935AA6E-A29A-42DA-ABEB-DAC637829985}" type="presOf" srcId="{E0F0A979-A492-4B12-B613-AB3C28A9166F}" destId="{66989AC8-F579-44C0-8584-5FF1772B5420}" srcOrd="0" destOrd="0" presId="urn:microsoft.com/office/officeart/2005/8/layout/bProcess3"/>
    <dgm:cxn modelId="{B9E50A78-2593-4EAE-84E7-45FBFE6F5FBD}" type="presOf" srcId="{C911153F-A96B-4941-AB88-50E82F4BDA9E}" destId="{862D213A-9645-4647-A1BE-9154A71AE26E}" srcOrd="1" destOrd="0" presId="urn:microsoft.com/office/officeart/2005/8/layout/bProcess3"/>
    <dgm:cxn modelId="{97BA2D59-AC1C-49A1-A298-E436ECF7C8BE}" type="presOf" srcId="{6ADCCABA-57B3-41FF-8F04-F727C343ADAD}" destId="{68982E5F-F9E7-487F-96E6-FA5F0FDCDDBB}" srcOrd="1" destOrd="0" presId="urn:microsoft.com/office/officeart/2005/8/layout/bProcess3"/>
    <dgm:cxn modelId="{7C878382-3E27-4FE9-8298-7CF2ACD9692F}" type="presOf" srcId="{8A952ECD-92DD-4C80-8125-CAB1768DFF50}" destId="{3F009DC1-7B98-40E2-A6B1-78DE70D654F6}" srcOrd="0" destOrd="0" presId="urn:microsoft.com/office/officeart/2005/8/layout/bProcess3"/>
    <dgm:cxn modelId="{A74B6392-113E-4159-B529-A63ACA1C2FDC}" type="presOf" srcId="{0FC6F633-93EA-4C2A-8DB1-34D0EC63A707}" destId="{EF225693-2AE7-48A5-BA87-5F817834D4B5}" srcOrd="0" destOrd="0" presId="urn:microsoft.com/office/officeart/2005/8/layout/bProcess3"/>
    <dgm:cxn modelId="{A88A4293-CBD5-4DB2-A92E-71D79EF289C4}" srcId="{0FC2C523-7226-43E7-A265-5C4E236892C4}" destId="{CC2AA5CE-0055-458E-A6FD-DDC9F43C7592}" srcOrd="2" destOrd="0" parTransId="{8C88B67B-D63D-406F-BEA3-95140BD01B1D}" sibTransId="{6A85110F-BA7E-4EB8-933E-AB17B431422B}"/>
    <dgm:cxn modelId="{C4828794-AB3C-40DB-8F2C-D0AFCA417454}" type="presOf" srcId="{AAAE0694-9C71-43F0-933B-54FEA9F960DE}" destId="{36797015-B64C-4293-B8A4-4B1D00722A84}" srcOrd="0" destOrd="0" presId="urn:microsoft.com/office/officeart/2005/8/layout/bProcess3"/>
    <dgm:cxn modelId="{B82204AA-3C72-4ABC-9FB3-212308D8F3CC}" srcId="{0FC2C523-7226-43E7-A265-5C4E236892C4}" destId="{F36FB8C2-0FF5-4D15-A01C-750EFA0FF3FD}" srcOrd="5" destOrd="0" parTransId="{7BB87850-A495-48D8-B329-441EBABDA338}" sibTransId="{6ADCCABA-57B3-41FF-8F04-F727C343ADAD}"/>
    <dgm:cxn modelId="{11A9D2AE-E250-483B-A297-57392D54FF2F}" srcId="{0FC2C523-7226-43E7-A265-5C4E236892C4}" destId="{3BA4138C-A1F5-407A-831A-CB59299F6917}" srcOrd="6" destOrd="0" parTransId="{5A677DAD-042C-450C-A607-727C178D030D}" sibTransId="{538142F7-926D-4851-A7B4-591E7B5977B5}"/>
    <dgm:cxn modelId="{91E898B0-C5ED-47C4-B334-A498A4E398CF}" type="presOf" srcId="{3BA4138C-A1F5-407A-831A-CB59299F6917}" destId="{6039D499-ECA9-428B-BB47-6DEA5829A020}" srcOrd="0" destOrd="0" presId="urn:microsoft.com/office/officeart/2005/8/layout/bProcess3"/>
    <dgm:cxn modelId="{DF54D2B7-4EC4-491A-A4FE-DB158FE4FE48}" type="presOf" srcId="{9E4577DD-D713-4D0F-A6CE-84A116825931}" destId="{A920145E-F81C-4866-9F62-19F150AC3AB6}" srcOrd="0" destOrd="0" presId="urn:microsoft.com/office/officeart/2005/8/layout/bProcess3"/>
    <dgm:cxn modelId="{2E1252CB-33B7-44FC-801F-98B66D026B6D}" type="presOf" srcId="{C911153F-A96B-4941-AB88-50E82F4BDA9E}" destId="{4E6F36D2-19A1-42DD-ADC5-9226FD689E80}" srcOrd="0" destOrd="0" presId="urn:microsoft.com/office/officeart/2005/8/layout/bProcess3"/>
    <dgm:cxn modelId="{FC3A10D0-1DC2-4A4D-968F-BECA34BBDFAB}" type="presOf" srcId="{20107303-9044-4CF3-9077-8A335119890F}" destId="{6BB0DF47-BCF8-44EC-B40A-232A21E3073B}" srcOrd="1" destOrd="0" presId="urn:microsoft.com/office/officeart/2005/8/layout/bProcess3"/>
    <dgm:cxn modelId="{99F49BE7-A7A1-493F-8638-B413599B8097}" type="presOf" srcId="{0FC6F633-93EA-4C2A-8DB1-34D0EC63A707}" destId="{E5C3FA68-6DCC-4EC0-BF0D-BBFE63762617}" srcOrd="1" destOrd="0" presId="urn:microsoft.com/office/officeart/2005/8/layout/bProcess3"/>
    <dgm:cxn modelId="{CC453E11-89E4-4172-B016-505E9C8FF428}" type="presParOf" srcId="{121E2CCF-A96D-482B-8B12-0B7C231F4CBF}" destId="{3F009DC1-7B98-40E2-A6B1-78DE70D654F6}" srcOrd="0" destOrd="0" presId="urn:microsoft.com/office/officeart/2005/8/layout/bProcess3"/>
    <dgm:cxn modelId="{A89CB154-FD36-4DFD-A105-04B259FD36A8}" type="presParOf" srcId="{121E2CCF-A96D-482B-8B12-0B7C231F4CBF}" destId="{4E6F36D2-19A1-42DD-ADC5-9226FD689E80}" srcOrd="1" destOrd="0" presId="urn:microsoft.com/office/officeart/2005/8/layout/bProcess3"/>
    <dgm:cxn modelId="{1C57207A-47E3-417D-897F-C1591F52F6E6}" type="presParOf" srcId="{4E6F36D2-19A1-42DD-ADC5-9226FD689E80}" destId="{862D213A-9645-4647-A1BE-9154A71AE26E}" srcOrd="0" destOrd="0" presId="urn:microsoft.com/office/officeart/2005/8/layout/bProcess3"/>
    <dgm:cxn modelId="{AA01D893-8329-4372-B231-611501AA84F4}" type="presParOf" srcId="{121E2CCF-A96D-482B-8B12-0B7C231F4CBF}" destId="{36797015-B64C-4293-B8A4-4B1D00722A84}" srcOrd="2" destOrd="0" presId="urn:microsoft.com/office/officeart/2005/8/layout/bProcess3"/>
    <dgm:cxn modelId="{40AD2797-04AC-41C5-93A6-EE3E8216C741}" type="presParOf" srcId="{121E2CCF-A96D-482B-8B12-0B7C231F4CBF}" destId="{2C326B64-5ABA-43DB-BEF0-A78CF1DFDD96}" srcOrd="3" destOrd="0" presId="urn:microsoft.com/office/officeart/2005/8/layout/bProcess3"/>
    <dgm:cxn modelId="{E47A9D50-6741-49DF-9575-FDE8DC0F7D09}" type="presParOf" srcId="{2C326B64-5ABA-43DB-BEF0-A78CF1DFDD96}" destId="{6BB0DF47-BCF8-44EC-B40A-232A21E3073B}" srcOrd="0" destOrd="0" presId="urn:microsoft.com/office/officeart/2005/8/layout/bProcess3"/>
    <dgm:cxn modelId="{DA94D5AB-5AB3-40EC-9B67-179CDDA3B957}" type="presParOf" srcId="{121E2CCF-A96D-482B-8B12-0B7C231F4CBF}" destId="{6B28A28B-7073-41D9-9A5D-5A6CC83E07D2}" srcOrd="4" destOrd="0" presId="urn:microsoft.com/office/officeart/2005/8/layout/bProcess3"/>
    <dgm:cxn modelId="{2C932F4A-7E5E-4D69-9E44-D12AB2FC5572}" type="presParOf" srcId="{121E2CCF-A96D-482B-8B12-0B7C231F4CBF}" destId="{E2705528-4752-4AE5-B58B-A293028225D6}" srcOrd="5" destOrd="0" presId="urn:microsoft.com/office/officeart/2005/8/layout/bProcess3"/>
    <dgm:cxn modelId="{D535970B-9095-4182-BBCF-CB796AA3136D}" type="presParOf" srcId="{E2705528-4752-4AE5-B58B-A293028225D6}" destId="{F275E862-2482-44D2-BD7E-7A8797E287B0}" srcOrd="0" destOrd="0" presId="urn:microsoft.com/office/officeart/2005/8/layout/bProcess3"/>
    <dgm:cxn modelId="{1257A3D0-FAD2-4F7D-A566-FCB0EC2927EF}" type="presParOf" srcId="{121E2CCF-A96D-482B-8B12-0B7C231F4CBF}" destId="{A920145E-F81C-4866-9F62-19F150AC3AB6}" srcOrd="6" destOrd="0" presId="urn:microsoft.com/office/officeart/2005/8/layout/bProcess3"/>
    <dgm:cxn modelId="{14AAE791-B252-417C-891F-0DBDAE4B191C}" type="presParOf" srcId="{121E2CCF-A96D-482B-8B12-0B7C231F4CBF}" destId="{EF225693-2AE7-48A5-BA87-5F817834D4B5}" srcOrd="7" destOrd="0" presId="urn:microsoft.com/office/officeart/2005/8/layout/bProcess3"/>
    <dgm:cxn modelId="{CE74B228-8DC5-4738-B18E-A92EE89EDFEC}" type="presParOf" srcId="{EF225693-2AE7-48A5-BA87-5F817834D4B5}" destId="{E5C3FA68-6DCC-4EC0-BF0D-BBFE63762617}" srcOrd="0" destOrd="0" presId="urn:microsoft.com/office/officeart/2005/8/layout/bProcess3"/>
    <dgm:cxn modelId="{7A1AAFF7-F77C-409B-8058-C8E1913AD447}" type="presParOf" srcId="{121E2CCF-A96D-482B-8B12-0B7C231F4CBF}" destId="{E260F0B9-0B32-4CA3-81F7-CCAA1B9CA21B}" srcOrd="8" destOrd="0" presId="urn:microsoft.com/office/officeart/2005/8/layout/bProcess3"/>
    <dgm:cxn modelId="{57402918-0C4C-4AC6-97A9-CB5110BA2FFF}" type="presParOf" srcId="{121E2CCF-A96D-482B-8B12-0B7C231F4CBF}" destId="{66989AC8-F579-44C0-8584-5FF1772B5420}" srcOrd="9" destOrd="0" presId="urn:microsoft.com/office/officeart/2005/8/layout/bProcess3"/>
    <dgm:cxn modelId="{07A5003D-B0A2-46BF-8A32-6393D811EBAA}" type="presParOf" srcId="{66989AC8-F579-44C0-8584-5FF1772B5420}" destId="{8A8EA05A-8450-4BDF-A298-9F888B57554F}" srcOrd="0" destOrd="0" presId="urn:microsoft.com/office/officeart/2005/8/layout/bProcess3"/>
    <dgm:cxn modelId="{536BC319-5595-476A-8224-1B01C3A63EC5}" type="presParOf" srcId="{121E2CCF-A96D-482B-8B12-0B7C231F4CBF}" destId="{CA850A00-C8DA-4551-85EF-F6C1D5FA394F}" srcOrd="10" destOrd="0" presId="urn:microsoft.com/office/officeart/2005/8/layout/bProcess3"/>
    <dgm:cxn modelId="{4543AA5F-46D7-4D55-BE6B-92C8611D518D}" type="presParOf" srcId="{121E2CCF-A96D-482B-8B12-0B7C231F4CBF}" destId="{732D17A4-7BC6-4BDC-B940-0E5F5B0D255B}" srcOrd="11" destOrd="0" presId="urn:microsoft.com/office/officeart/2005/8/layout/bProcess3"/>
    <dgm:cxn modelId="{5C88167C-F947-428A-8522-6D2C3CAB8671}" type="presParOf" srcId="{732D17A4-7BC6-4BDC-B940-0E5F5B0D255B}" destId="{68982E5F-F9E7-487F-96E6-FA5F0FDCDDBB}" srcOrd="0" destOrd="0" presId="urn:microsoft.com/office/officeart/2005/8/layout/bProcess3"/>
    <dgm:cxn modelId="{467D3AC3-7055-4A68-812B-5F9E59EFBF62}" type="presParOf" srcId="{121E2CCF-A96D-482B-8B12-0B7C231F4CBF}" destId="{6039D499-ECA9-428B-BB47-6DEA5829A020}" srcOrd="12"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BE7AC-8FC9-4A82-84CC-D91B3779F87A}" type="doc">
      <dgm:prSet loTypeId="urn:microsoft.com/office/officeart/2005/8/layout/chevron1" loCatId="process" qsTypeId="urn:microsoft.com/office/officeart/2005/8/quickstyle/simple1" qsCatId="simple" csTypeId="urn:microsoft.com/office/officeart/2005/8/colors/accent2_3" csCatId="accent2" phldr="1"/>
      <dgm:spPr/>
    </dgm:pt>
    <dgm:pt modelId="{E6D28BFE-8F9B-4230-BF29-6D8A492460B9}">
      <dgm:prSet phldrT="[Texto]"/>
      <dgm:spPr/>
      <dgm:t>
        <a:bodyPr/>
        <a:lstStyle/>
        <a:p>
          <a:r>
            <a:rPr lang="en-US" b="1" dirty="0">
              <a:latin typeface="Franklin Gothic Book" panose="020B0503020102020204" pitchFamily="34" charset="0"/>
            </a:rPr>
            <a:t>Pasul 1 – Identificați scopul programului de mentorat</a:t>
          </a:r>
          <a:endParaRPr lang="en-GB" dirty="0">
            <a:latin typeface="Franklin Gothic Book" panose="020B0503020102020204" pitchFamily="34" charset="0"/>
          </a:endParaRPr>
        </a:p>
      </dgm:t>
    </dgm:pt>
    <dgm:pt modelId="{6383D3FB-7947-4738-A19B-BC2E4006D76C}" type="parTrans" cxnId="{0AF42250-147D-4387-9FA8-BE4A116604CE}">
      <dgm:prSet/>
      <dgm:spPr/>
      <dgm:t>
        <a:bodyPr/>
        <a:lstStyle/>
        <a:p>
          <a:endParaRPr lang="en-GB"/>
        </a:p>
      </dgm:t>
    </dgm:pt>
    <dgm:pt modelId="{E26B902A-E9B8-4536-9C9E-12CE6EE51BFF}" type="sibTrans" cxnId="{0AF42250-147D-4387-9FA8-BE4A116604CE}">
      <dgm:prSet/>
      <dgm:spPr/>
      <dgm:t>
        <a:bodyPr/>
        <a:lstStyle/>
        <a:p>
          <a:endParaRPr lang="en-GB"/>
        </a:p>
      </dgm:t>
    </dgm:pt>
    <dgm:pt modelId="{7BB15207-95BC-441C-811F-32074B6C92FD}">
      <dgm:prSet/>
      <dgm:spPr/>
      <dgm:t>
        <a:bodyPr/>
        <a:lstStyle/>
        <a:p>
          <a:pPr>
            <a:buFont typeface="Arial" panose="020B0604020202020204" pitchFamily="34" charset="0"/>
            <a:buChar char="•"/>
          </a:pPr>
          <a:r>
            <a:rPr lang="pt-PT" dirty="0">
              <a:latin typeface="Franklin Gothic Book" panose="020B0503020102020204" pitchFamily="34" charset="0"/>
            </a:rPr>
            <a:t>Definiți </a:t>
          </a:r>
          <a:r>
            <a:rPr lang="pt-PT" dirty="0" err="1">
              <a:latin typeface="Franklin Gothic Book" panose="020B0503020102020204" pitchFamily="34" charset="0"/>
            </a:rPr>
            <a:t>obiective</a:t>
          </a:r>
          <a:r>
            <a:rPr lang="pt-PT" dirty="0">
              <a:latin typeface="Franklin Gothic Book" panose="020B0503020102020204" pitchFamily="34" charset="0"/>
            </a:rPr>
            <a:t> clare</a:t>
          </a:r>
        </a:p>
      </dgm:t>
    </dgm:pt>
    <dgm:pt modelId="{16B39F62-A4E9-44C2-B97C-38AA6B2D34B9}" type="parTrans" cxnId="{EEA79F84-F293-4346-9C9B-8E8C48C010D5}">
      <dgm:prSet/>
      <dgm:spPr/>
      <dgm:t>
        <a:bodyPr/>
        <a:lstStyle/>
        <a:p>
          <a:endParaRPr lang="en-GB"/>
        </a:p>
      </dgm:t>
    </dgm:pt>
    <dgm:pt modelId="{C1CB4019-85A0-4701-92AE-BC9A2A568BB3}" type="sibTrans" cxnId="{EEA79F84-F293-4346-9C9B-8E8C48C010D5}">
      <dgm:prSet/>
      <dgm:spPr/>
      <dgm:t>
        <a:bodyPr/>
        <a:lstStyle/>
        <a:p>
          <a:endParaRPr lang="en-GB"/>
        </a:p>
      </dgm:t>
    </dgm:pt>
    <dgm:pt modelId="{D55D604D-B7E3-47A5-91D2-5C5607BDBBA9}">
      <dgm:prSet/>
      <dgm:spPr/>
      <dgm:t>
        <a:bodyPr/>
        <a:lstStyle/>
        <a:p>
          <a:pPr>
            <a:buFont typeface="Arial" panose="020B0604020202020204" pitchFamily="34" charset="0"/>
            <a:buChar char="•"/>
          </a:pPr>
          <a:r>
            <a:rPr lang="en-US" dirty="0">
              <a:latin typeface="Franklin Gothic Book" panose="020B0503020102020204" pitchFamily="34" charset="0"/>
            </a:rPr>
            <a:t>Stabiliți criterii pentru potrivirea mentorilor și a mentorizaților, asigurându-vă că acestea sunt în concordanță cu obiectivele organizaționale</a:t>
          </a:r>
        </a:p>
      </dgm:t>
    </dgm:pt>
    <dgm:pt modelId="{6407FCF1-A5B5-40F7-839A-FCDB1AB8EB2B}" type="parTrans" cxnId="{76640E30-D1DA-434D-B6D0-221DDC8663B3}">
      <dgm:prSet/>
      <dgm:spPr/>
      <dgm:t>
        <a:bodyPr/>
        <a:lstStyle/>
        <a:p>
          <a:endParaRPr lang="en-GB"/>
        </a:p>
      </dgm:t>
    </dgm:pt>
    <dgm:pt modelId="{76FB39BD-4C36-4E32-910C-BDEFC10ADE09}" type="sibTrans" cxnId="{76640E30-D1DA-434D-B6D0-221DDC8663B3}">
      <dgm:prSet/>
      <dgm:spPr/>
      <dgm:t>
        <a:bodyPr/>
        <a:lstStyle/>
        <a:p>
          <a:endParaRPr lang="en-GB"/>
        </a:p>
      </dgm:t>
    </dgm:pt>
    <dgm:pt modelId="{4EA5D1E5-632B-462E-B2B3-5F3622BE4B2A}">
      <dgm:prSet/>
      <dgm:spPr/>
      <dgm:t>
        <a:bodyPr/>
        <a:lstStyle/>
        <a:p>
          <a:r>
            <a:rPr lang="en-US" b="1" dirty="0">
              <a:latin typeface="Franklin Gothic Book" panose="020B0503020102020204" pitchFamily="34" charset="0"/>
            </a:rPr>
            <a:t>Pasul 2 – Determinați tipul de potrivire pentru mentori și mentorați</a:t>
          </a:r>
          <a:endParaRPr lang="en-US" dirty="0">
            <a:latin typeface="Franklin Gothic Book" panose="020B0503020102020204" pitchFamily="34" charset="0"/>
          </a:endParaRPr>
        </a:p>
      </dgm:t>
    </dgm:pt>
    <dgm:pt modelId="{CFBE6AA0-401A-4CB3-B3F1-91A2A182161E}" type="parTrans" cxnId="{80596E88-D280-4E8F-83DC-9C9698A2AD01}">
      <dgm:prSet/>
      <dgm:spPr/>
      <dgm:t>
        <a:bodyPr/>
        <a:lstStyle/>
        <a:p>
          <a:endParaRPr lang="en-GB"/>
        </a:p>
      </dgm:t>
    </dgm:pt>
    <dgm:pt modelId="{82727B46-225D-4B64-919A-7F98F21486AB}" type="sibTrans" cxnId="{80596E88-D280-4E8F-83DC-9C9698A2AD01}">
      <dgm:prSet/>
      <dgm:spPr/>
      <dgm:t>
        <a:bodyPr/>
        <a:lstStyle/>
        <a:p>
          <a:endParaRPr lang="en-GB"/>
        </a:p>
      </dgm:t>
    </dgm:pt>
    <dgm:pt modelId="{B252161C-0257-4CE7-B929-FED844A30A1D}">
      <dgm:prSet/>
      <dgm:spPr/>
      <dgm:t>
        <a:bodyPr/>
        <a:lstStyle/>
        <a:p>
          <a:pPr>
            <a:buFont typeface="Arial" panose="020B0604020202020204" pitchFamily="34" charset="0"/>
            <a:buChar char="•"/>
          </a:pPr>
          <a:r>
            <a:rPr lang="en-US" dirty="0">
              <a:latin typeface="Franklin Gothic Book" panose="020B0503020102020204" pitchFamily="34" charset="0"/>
            </a:rPr>
            <a:t>Identificați cerințele cheie atât pentru mentori, cât și pentru mentorați</a:t>
          </a:r>
        </a:p>
      </dgm:t>
    </dgm:pt>
    <dgm:pt modelId="{28C918E1-A3C4-48D3-A1BC-D9DAAE0D756E}" type="parTrans" cxnId="{9B2FB1AA-19C2-4319-846D-E8D411AA6810}">
      <dgm:prSet/>
      <dgm:spPr/>
      <dgm:t>
        <a:bodyPr/>
        <a:lstStyle/>
        <a:p>
          <a:endParaRPr lang="en-GB"/>
        </a:p>
      </dgm:t>
    </dgm:pt>
    <dgm:pt modelId="{8CB18CE4-1698-45A1-8BF9-745C7B90B259}" type="sibTrans" cxnId="{9B2FB1AA-19C2-4319-846D-E8D411AA6810}">
      <dgm:prSet/>
      <dgm:spPr/>
      <dgm:t>
        <a:bodyPr/>
        <a:lstStyle/>
        <a:p>
          <a:endParaRPr lang="en-GB"/>
        </a:p>
      </dgm:t>
    </dgm:pt>
    <dgm:pt modelId="{ED4BA514-A6F5-44C6-992E-7EBF4AC503FB}">
      <dgm:prSet/>
      <dgm:spPr/>
      <dgm:t>
        <a:bodyPr/>
        <a:lstStyle/>
        <a:p>
          <a:pPr>
            <a:buFont typeface="Arial" panose="020B0604020202020204" pitchFamily="34" charset="0"/>
            <a:buChar char="•"/>
          </a:pPr>
          <a:r>
            <a:rPr lang="en-US" dirty="0">
              <a:latin typeface="Franklin Gothic Book" panose="020B0503020102020204" pitchFamily="34" charset="0"/>
            </a:rPr>
            <a:t>Conturați o strategie pentru recrutarea mentorilor și a mentorizaților</a:t>
          </a:r>
        </a:p>
      </dgm:t>
    </dgm:pt>
    <dgm:pt modelId="{97544ADB-60CC-420E-8998-68A67DAD27F7}" type="parTrans" cxnId="{40E7CCF8-D74F-45A9-940A-7E5113F83C2F}">
      <dgm:prSet/>
      <dgm:spPr/>
      <dgm:t>
        <a:bodyPr/>
        <a:lstStyle/>
        <a:p>
          <a:endParaRPr lang="en-GB"/>
        </a:p>
      </dgm:t>
    </dgm:pt>
    <dgm:pt modelId="{A103288C-81E7-42AA-A10C-3D8F6956A813}" type="sibTrans" cxnId="{40E7CCF8-D74F-45A9-940A-7E5113F83C2F}">
      <dgm:prSet/>
      <dgm:spPr/>
      <dgm:t>
        <a:bodyPr/>
        <a:lstStyle/>
        <a:p>
          <a:endParaRPr lang="en-GB"/>
        </a:p>
      </dgm:t>
    </dgm:pt>
    <dgm:pt modelId="{4E74DE61-6F44-476D-A033-E3FB045F426A}">
      <dgm:prSet/>
      <dgm:spPr/>
      <dgm:t>
        <a:bodyPr/>
        <a:lstStyle/>
        <a:p>
          <a:pPr>
            <a:buFont typeface="Arial" panose="020B0604020202020204" pitchFamily="34" charset="0"/>
            <a:buChar char="•"/>
          </a:pPr>
          <a:r>
            <a:rPr lang="en-US" dirty="0">
              <a:latin typeface="Franklin Gothic Book" panose="020B0503020102020204" pitchFamily="34" charset="0"/>
            </a:rPr>
            <a:t>Decideți câtă influență vor avea participanții în procesul de potrivire</a:t>
          </a:r>
        </a:p>
      </dgm:t>
    </dgm:pt>
    <dgm:pt modelId="{015B8DB7-B4D0-459E-AF39-F6E0567729E6}" type="parTrans" cxnId="{65E39ED8-F78C-4711-B979-9A8CAB2831A2}">
      <dgm:prSet/>
      <dgm:spPr/>
      <dgm:t>
        <a:bodyPr/>
        <a:lstStyle/>
        <a:p>
          <a:endParaRPr lang="en-GB"/>
        </a:p>
      </dgm:t>
    </dgm:pt>
    <dgm:pt modelId="{8630E21F-2F93-47F2-8EC4-42D9CB0E7492}" type="sibTrans" cxnId="{65E39ED8-F78C-4711-B979-9A8CAB2831A2}">
      <dgm:prSet/>
      <dgm:spPr/>
      <dgm:t>
        <a:bodyPr/>
        <a:lstStyle/>
        <a:p>
          <a:endParaRPr lang="en-GB"/>
        </a:p>
      </dgm:t>
    </dgm:pt>
    <dgm:pt modelId="{8CB93A01-88DB-4FBD-BDD0-2B6320CEA438}">
      <dgm:prSet/>
      <dgm:spPr/>
      <dgm:t>
        <a:bodyPr/>
        <a:lstStyle/>
        <a:p>
          <a:r>
            <a:rPr lang="en-US" b="1" dirty="0">
              <a:latin typeface="Franklin Gothic Book" panose="020B0503020102020204" pitchFamily="34" charset="0"/>
            </a:rPr>
            <a:t>Pasul 3 – Creați profiluri și criterii de potrivire</a:t>
          </a:r>
          <a:endParaRPr lang="en-US" dirty="0">
            <a:latin typeface="Franklin Gothic Book" panose="020B0503020102020204" pitchFamily="34" charset="0"/>
          </a:endParaRPr>
        </a:p>
      </dgm:t>
    </dgm:pt>
    <dgm:pt modelId="{71A40F1A-9AFD-4B43-8A82-26046FA1935F}" type="parTrans" cxnId="{ADD2E5D0-E0BF-4C54-B69A-C75BF12889C4}">
      <dgm:prSet/>
      <dgm:spPr/>
      <dgm:t>
        <a:bodyPr/>
        <a:lstStyle/>
        <a:p>
          <a:endParaRPr lang="en-GB"/>
        </a:p>
      </dgm:t>
    </dgm:pt>
    <dgm:pt modelId="{24E7025D-9B56-48E1-B973-9D94B70D8325}" type="sibTrans" cxnId="{ADD2E5D0-E0BF-4C54-B69A-C75BF12889C4}">
      <dgm:prSet/>
      <dgm:spPr/>
      <dgm:t>
        <a:bodyPr/>
        <a:lstStyle/>
        <a:p>
          <a:endParaRPr lang="en-GB"/>
        </a:p>
      </dgm:t>
    </dgm:pt>
    <dgm:pt modelId="{262ACE86-A1CE-47C3-8E3B-C85895FFFDFD}">
      <dgm:prSet/>
      <dgm:spPr/>
      <dgm:t>
        <a:bodyPr/>
        <a:lstStyle/>
        <a:p>
          <a:pPr>
            <a:buFont typeface="Arial" panose="020B0604020202020204" pitchFamily="34" charset="0"/>
            <a:buChar char="•"/>
          </a:pPr>
          <a:r>
            <a:rPr lang="en-US" dirty="0">
              <a:latin typeface="Franklin Gothic Book" panose="020B0503020102020204" pitchFamily="34" charset="0"/>
            </a:rPr>
            <a:t>Adunați informații despre mentorați și mentori, inclusiv poziția lor actuală, experiența profesională anterioară, studiile și interesele personale sau hobby-urile</a:t>
          </a:r>
        </a:p>
      </dgm:t>
    </dgm:pt>
    <dgm:pt modelId="{40DCECBC-5FB1-421E-AE53-1988FF90C6F1}" type="parTrans" cxnId="{A1FD7AF0-8689-4F59-B3B5-CF124C62CDF5}">
      <dgm:prSet/>
      <dgm:spPr/>
      <dgm:t>
        <a:bodyPr/>
        <a:lstStyle/>
        <a:p>
          <a:endParaRPr lang="en-GB"/>
        </a:p>
      </dgm:t>
    </dgm:pt>
    <dgm:pt modelId="{D6616C3E-4200-493E-9EE0-6CE1E915B7FF}" type="sibTrans" cxnId="{A1FD7AF0-8689-4F59-B3B5-CF124C62CDF5}">
      <dgm:prSet/>
      <dgm:spPr/>
      <dgm:t>
        <a:bodyPr/>
        <a:lstStyle/>
        <a:p>
          <a:endParaRPr lang="en-GB"/>
        </a:p>
      </dgm:t>
    </dgm:pt>
    <dgm:pt modelId="{2DC10E77-FD3F-431C-96AC-15823FEDE79E}">
      <dgm:prSet/>
      <dgm:spPr/>
      <dgm:t>
        <a:bodyPr/>
        <a:lstStyle/>
        <a:p>
          <a:pPr>
            <a:buFont typeface="Arial" panose="020B0604020202020204" pitchFamily="34" charset="0"/>
            <a:buChar char="•"/>
          </a:pPr>
          <a:r>
            <a:rPr lang="en-US" dirty="0">
              <a:latin typeface="Franklin Gothic Book" panose="020B0503020102020204" pitchFamily="34" charset="0"/>
            </a:rPr>
            <a:t>Elaborați întrebări precum: „În ce domenii vă simțiți competenți?”</a:t>
          </a:r>
        </a:p>
      </dgm:t>
    </dgm:pt>
    <dgm:pt modelId="{AED01F00-928A-4FAA-B136-DAD0D1D953C4}" type="parTrans" cxnId="{4FF71B29-A7B9-4A3B-97DD-254542F6ACD0}">
      <dgm:prSet/>
      <dgm:spPr/>
      <dgm:t>
        <a:bodyPr/>
        <a:lstStyle/>
        <a:p>
          <a:endParaRPr lang="en-GB"/>
        </a:p>
      </dgm:t>
    </dgm:pt>
    <dgm:pt modelId="{8F677B34-FEE3-4CFC-9A39-2C8255077990}" type="sibTrans" cxnId="{4FF71B29-A7B9-4A3B-97DD-254542F6ACD0}">
      <dgm:prSet/>
      <dgm:spPr/>
      <dgm:t>
        <a:bodyPr/>
        <a:lstStyle/>
        <a:p>
          <a:endParaRPr lang="en-GB"/>
        </a:p>
      </dgm:t>
    </dgm:pt>
    <dgm:pt modelId="{B8BCF285-8A9F-44EF-9257-A1C93267CEEB}" type="pres">
      <dgm:prSet presAssocID="{C04BE7AC-8FC9-4A82-84CC-D91B3779F87A}" presName="Name0" presStyleCnt="0">
        <dgm:presLayoutVars>
          <dgm:dir/>
          <dgm:animLvl val="lvl"/>
          <dgm:resizeHandles val="exact"/>
        </dgm:presLayoutVars>
      </dgm:prSet>
      <dgm:spPr/>
    </dgm:pt>
    <dgm:pt modelId="{AB5571E2-6E51-4705-B4C4-809F1F3FE1D6}" type="pres">
      <dgm:prSet presAssocID="{E6D28BFE-8F9B-4230-BF29-6D8A492460B9}" presName="composite" presStyleCnt="0"/>
      <dgm:spPr/>
    </dgm:pt>
    <dgm:pt modelId="{D3ABF253-BB29-4B0D-B889-736296FE411D}" type="pres">
      <dgm:prSet presAssocID="{E6D28BFE-8F9B-4230-BF29-6D8A492460B9}" presName="parTx" presStyleLbl="node1" presStyleIdx="0" presStyleCnt="3">
        <dgm:presLayoutVars>
          <dgm:chMax val="0"/>
          <dgm:chPref val="0"/>
          <dgm:bulletEnabled val="1"/>
        </dgm:presLayoutVars>
      </dgm:prSet>
      <dgm:spPr/>
    </dgm:pt>
    <dgm:pt modelId="{3969FF76-3946-4AD0-86B6-9BC961E38124}" type="pres">
      <dgm:prSet presAssocID="{E6D28BFE-8F9B-4230-BF29-6D8A492460B9}" presName="desTx" presStyleLbl="revTx" presStyleIdx="0" presStyleCnt="3">
        <dgm:presLayoutVars>
          <dgm:bulletEnabled val="1"/>
        </dgm:presLayoutVars>
      </dgm:prSet>
      <dgm:spPr/>
    </dgm:pt>
    <dgm:pt modelId="{DD008538-D06C-4C3B-AEF0-6AF8ACF6692F}" type="pres">
      <dgm:prSet presAssocID="{E26B902A-E9B8-4536-9C9E-12CE6EE51BFF}" presName="space" presStyleCnt="0"/>
      <dgm:spPr/>
    </dgm:pt>
    <dgm:pt modelId="{321DFA64-BB9F-4313-94BD-E9003E189760}" type="pres">
      <dgm:prSet presAssocID="{4EA5D1E5-632B-462E-B2B3-5F3622BE4B2A}" presName="composite" presStyleCnt="0"/>
      <dgm:spPr/>
    </dgm:pt>
    <dgm:pt modelId="{8AFC65CE-87C5-484F-BF84-E82893CB9CDA}" type="pres">
      <dgm:prSet presAssocID="{4EA5D1E5-632B-462E-B2B3-5F3622BE4B2A}" presName="parTx" presStyleLbl="node1" presStyleIdx="1" presStyleCnt="3">
        <dgm:presLayoutVars>
          <dgm:chMax val="0"/>
          <dgm:chPref val="0"/>
          <dgm:bulletEnabled val="1"/>
        </dgm:presLayoutVars>
      </dgm:prSet>
      <dgm:spPr/>
    </dgm:pt>
    <dgm:pt modelId="{8DB660DE-F4CE-4284-AC39-2F78FA322154}" type="pres">
      <dgm:prSet presAssocID="{4EA5D1E5-632B-462E-B2B3-5F3622BE4B2A}" presName="desTx" presStyleLbl="revTx" presStyleIdx="1" presStyleCnt="3">
        <dgm:presLayoutVars>
          <dgm:bulletEnabled val="1"/>
        </dgm:presLayoutVars>
      </dgm:prSet>
      <dgm:spPr/>
    </dgm:pt>
    <dgm:pt modelId="{26E237E0-AF01-4932-A431-284929AFCBEF}" type="pres">
      <dgm:prSet presAssocID="{82727B46-225D-4B64-919A-7F98F21486AB}" presName="space" presStyleCnt="0"/>
      <dgm:spPr/>
    </dgm:pt>
    <dgm:pt modelId="{E68E010A-B6E5-4F42-9532-F69893970A43}" type="pres">
      <dgm:prSet presAssocID="{8CB93A01-88DB-4FBD-BDD0-2B6320CEA438}" presName="composite" presStyleCnt="0"/>
      <dgm:spPr/>
    </dgm:pt>
    <dgm:pt modelId="{5D4550B9-1913-4BBE-AC97-745246275D07}" type="pres">
      <dgm:prSet presAssocID="{8CB93A01-88DB-4FBD-BDD0-2B6320CEA438}" presName="parTx" presStyleLbl="node1" presStyleIdx="2" presStyleCnt="3">
        <dgm:presLayoutVars>
          <dgm:chMax val="0"/>
          <dgm:chPref val="0"/>
          <dgm:bulletEnabled val="1"/>
        </dgm:presLayoutVars>
      </dgm:prSet>
      <dgm:spPr/>
    </dgm:pt>
    <dgm:pt modelId="{37B8E7D1-9DF5-4260-8DC7-8985F7AF12AC}" type="pres">
      <dgm:prSet presAssocID="{8CB93A01-88DB-4FBD-BDD0-2B6320CEA438}" presName="desTx" presStyleLbl="revTx" presStyleIdx="2" presStyleCnt="3">
        <dgm:presLayoutVars>
          <dgm:bulletEnabled val="1"/>
        </dgm:presLayoutVars>
      </dgm:prSet>
      <dgm:spPr/>
    </dgm:pt>
  </dgm:ptLst>
  <dgm:cxnLst>
    <dgm:cxn modelId="{57B86E0F-A9B6-4018-9EB3-08D038CE3E24}" type="presOf" srcId="{4E74DE61-6F44-476D-A033-E3FB045F426A}" destId="{8DB660DE-F4CE-4284-AC39-2F78FA322154}" srcOrd="0" destOrd="2" presId="urn:microsoft.com/office/officeart/2005/8/layout/chevron1"/>
    <dgm:cxn modelId="{AC1AF810-A428-4FDD-98F5-FA9B1CE21CC3}" type="presOf" srcId="{262ACE86-A1CE-47C3-8E3B-C85895FFFDFD}" destId="{37B8E7D1-9DF5-4260-8DC7-8985F7AF12AC}" srcOrd="0" destOrd="0" presId="urn:microsoft.com/office/officeart/2005/8/layout/chevron1"/>
    <dgm:cxn modelId="{9746E117-01F0-4C84-B120-6D0E8FFE2F7E}" type="presOf" srcId="{7BB15207-95BC-441C-811F-32074B6C92FD}" destId="{3969FF76-3946-4AD0-86B6-9BC961E38124}" srcOrd="0" destOrd="0" presId="urn:microsoft.com/office/officeart/2005/8/layout/chevron1"/>
    <dgm:cxn modelId="{C4DFCC19-46BB-42F9-9130-14959D2B9ACF}" type="presOf" srcId="{2DC10E77-FD3F-431C-96AC-15823FEDE79E}" destId="{37B8E7D1-9DF5-4260-8DC7-8985F7AF12AC}" srcOrd="0" destOrd="1" presId="urn:microsoft.com/office/officeart/2005/8/layout/chevron1"/>
    <dgm:cxn modelId="{80ECC41D-B1DD-4A78-8DA7-36E33E87357E}" type="presOf" srcId="{B252161C-0257-4CE7-B929-FED844A30A1D}" destId="{8DB660DE-F4CE-4284-AC39-2F78FA322154}" srcOrd="0" destOrd="0" presId="urn:microsoft.com/office/officeart/2005/8/layout/chevron1"/>
    <dgm:cxn modelId="{4FF71B29-A7B9-4A3B-97DD-254542F6ACD0}" srcId="{8CB93A01-88DB-4FBD-BDD0-2B6320CEA438}" destId="{2DC10E77-FD3F-431C-96AC-15823FEDE79E}" srcOrd="1" destOrd="0" parTransId="{AED01F00-928A-4FAA-B136-DAD0D1D953C4}" sibTransId="{8F677B34-FEE3-4CFC-9A39-2C8255077990}"/>
    <dgm:cxn modelId="{6AAB4F2B-C468-498C-BC85-8509DBB12BFB}" type="presOf" srcId="{4EA5D1E5-632B-462E-B2B3-5F3622BE4B2A}" destId="{8AFC65CE-87C5-484F-BF84-E82893CB9CDA}" srcOrd="0" destOrd="0" presId="urn:microsoft.com/office/officeart/2005/8/layout/chevron1"/>
    <dgm:cxn modelId="{76640E30-D1DA-434D-B6D0-221DDC8663B3}" srcId="{E6D28BFE-8F9B-4230-BF29-6D8A492460B9}" destId="{D55D604D-B7E3-47A5-91D2-5C5607BDBBA9}" srcOrd="1" destOrd="0" parTransId="{6407FCF1-A5B5-40F7-839A-FCDB1AB8EB2B}" sibTransId="{76FB39BD-4C36-4E32-910C-BDEFC10ADE09}"/>
    <dgm:cxn modelId="{43ED774A-526B-4186-BBBB-00007B13BE5B}" type="presOf" srcId="{E6D28BFE-8F9B-4230-BF29-6D8A492460B9}" destId="{D3ABF253-BB29-4B0D-B889-736296FE411D}" srcOrd="0" destOrd="0" presId="urn:microsoft.com/office/officeart/2005/8/layout/chevron1"/>
    <dgm:cxn modelId="{0AF42250-147D-4387-9FA8-BE4A116604CE}" srcId="{C04BE7AC-8FC9-4A82-84CC-D91B3779F87A}" destId="{E6D28BFE-8F9B-4230-BF29-6D8A492460B9}" srcOrd="0" destOrd="0" parTransId="{6383D3FB-7947-4738-A19B-BC2E4006D76C}" sibTransId="{E26B902A-E9B8-4536-9C9E-12CE6EE51BFF}"/>
    <dgm:cxn modelId="{FEDBF076-B21D-4BFF-9EDB-D89B29343371}" type="presOf" srcId="{D55D604D-B7E3-47A5-91D2-5C5607BDBBA9}" destId="{3969FF76-3946-4AD0-86B6-9BC961E38124}" srcOrd="0" destOrd="1" presId="urn:microsoft.com/office/officeart/2005/8/layout/chevron1"/>
    <dgm:cxn modelId="{EEA79F84-F293-4346-9C9B-8E8C48C010D5}" srcId="{E6D28BFE-8F9B-4230-BF29-6D8A492460B9}" destId="{7BB15207-95BC-441C-811F-32074B6C92FD}" srcOrd="0" destOrd="0" parTransId="{16B39F62-A4E9-44C2-B97C-38AA6B2D34B9}" sibTransId="{C1CB4019-85A0-4701-92AE-BC9A2A568BB3}"/>
    <dgm:cxn modelId="{80596E88-D280-4E8F-83DC-9C9698A2AD01}" srcId="{C04BE7AC-8FC9-4A82-84CC-D91B3779F87A}" destId="{4EA5D1E5-632B-462E-B2B3-5F3622BE4B2A}" srcOrd="1" destOrd="0" parTransId="{CFBE6AA0-401A-4CB3-B3F1-91A2A182161E}" sibTransId="{82727B46-225D-4B64-919A-7F98F21486AB}"/>
    <dgm:cxn modelId="{5E3F6E90-83A7-420B-8C75-C65574756A0F}" type="presOf" srcId="{C04BE7AC-8FC9-4A82-84CC-D91B3779F87A}" destId="{B8BCF285-8A9F-44EF-9257-A1C93267CEEB}" srcOrd="0" destOrd="0" presId="urn:microsoft.com/office/officeart/2005/8/layout/chevron1"/>
    <dgm:cxn modelId="{D61AE6A0-58A7-42E9-AF56-C428EA8F91E4}" type="presOf" srcId="{8CB93A01-88DB-4FBD-BDD0-2B6320CEA438}" destId="{5D4550B9-1913-4BBE-AC97-745246275D07}" srcOrd="0" destOrd="0" presId="urn:microsoft.com/office/officeart/2005/8/layout/chevron1"/>
    <dgm:cxn modelId="{9B2FB1AA-19C2-4319-846D-E8D411AA6810}" srcId="{4EA5D1E5-632B-462E-B2B3-5F3622BE4B2A}" destId="{B252161C-0257-4CE7-B929-FED844A30A1D}" srcOrd="0" destOrd="0" parTransId="{28C918E1-A3C4-48D3-A1BC-D9DAAE0D756E}" sibTransId="{8CB18CE4-1698-45A1-8BF9-745C7B90B259}"/>
    <dgm:cxn modelId="{ADD2E5D0-E0BF-4C54-B69A-C75BF12889C4}" srcId="{C04BE7AC-8FC9-4A82-84CC-D91B3779F87A}" destId="{8CB93A01-88DB-4FBD-BDD0-2B6320CEA438}" srcOrd="2" destOrd="0" parTransId="{71A40F1A-9AFD-4B43-8A82-26046FA1935F}" sibTransId="{24E7025D-9B56-48E1-B973-9D94B70D8325}"/>
    <dgm:cxn modelId="{65E39ED8-F78C-4711-B979-9A8CAB2831A2}" srcId="{4EA5D1E5-632B-462E-B2B3-5F3622BE4B2A}" destId="{4E74DE61-6F44-476D-A033-E3FB045F426A}" srcOrd="2" destOrd="0" parTransId="{015B8DB7-B4D0-459E-AF39-F6E0567729E6}" sibTransId="{8630E21F-2F93-47F2-8EC4-42D9CB0E7492}"/>
    <dgm:cxn modelId="{A1FD7AF0-8689-4F59-B3B5-CF124C62CDF5}" srcId="{8CB93A01-88DB-4FBD-BDD0-2B6320CEA438}" destId="{262ACE86-A1CE-47C3-8E3B-C85895FFFDFD}" srcOrd="0" destOrd="0" parTransId="{40DCECBC-5FB1-421E-AE53-1988FF90C6F1}" sibTransId="{D6616C3E-4200-493E-9EE0-6CE1E915B7FF}"/>
    <dgm:cxn modelId="{4B2E13F1-07EA-43E2-8ADD-E1E7C50E4652}" type="presOf" srcId="{ED4BA514-A6F5-44C6-992E-7EBF4AC503FB}" destId="{8DB660DE-F4CE-4284-AC39-2F78FA322154}" srcOrd="0" destOrd="1" presId="urn:microsoft.com/office/officeart/2005/8/layout/chevron1"/>
    <dgm:cxn modelId="{40E7CCF8-D74F-45A9-940A-7E5113F83C2F}" srcId="{4EA5D1E5-632B-462E-B2B3-5F3622BE4B2A}" destId="{ED4BA514-A6F5-44C6-992E-7EBF4AC503FB}" srcOrd="1" destOrd="0" parTransId="{97544ADB-60CC-420E-8998-68A67DAD27F7}" sibTransId="{A103288C-81E7-42AA-A10C-3D8F6956A813}"/>
    <dgm:cxn modelId="{12497A6E-64DF-45AD-A144-7BA0DFF0AD0B}" type="presParOf" srcId="{B8BCF285-8A9F-44EF-9257-A1C93267CEEB}" destId="{AB5571E2-6E51-4705-B4C4-809F1F3FE1D6}" srcOrd="0" destOrd="0" presId="urn:microsoft.com/office/officeart/2005/8/layout/chevron1"/>
    <dgm:cxn modelId="{46DBB5BE-04E0-4601-A0DD-92058585C404}" type="presParOf" srcId="{AB5571E2-6E51-4705-B4C4-809F1F3FE1D6}" destId="{D3ABF253-BB29-4B0D-B889-736296FE411D}" srcOrd="0" destOrd="0" presId="urn:microsoft.com/office/officeart/2005/8/layout/chevron1"/>
    <dgm:cxn modelId="{FF4991C5-6684-47DE-A66E-7D5EBEDBAF8B}" type="presParOf" srcId="{AB5571E2-6E51-4705-B4C4-809F1F3FE1D6}" destId="{3969FF76-3946-4AD0-86B6-9BC961E38124}" srcOrd="1" destOrd="0" presId="urn:microsoft.com/office/officeart/2005/8/layout/chevron1"/>
    <dgm:cxn modelId="{BE143CE9-DFAB-4FEF-B1A6-E50709A9A804}" type="presParOf" srcId="{B8BCF285-8A9F-44EF-9257-A1C93267CEEB}" destId="{DD008538-D06C-4C3B-AEF0-6AF8ACF6692F}" srcOrd="1" destOrd="0" presId="urn:microsoft.com/office/officeart/2005/8/layout/chevron1"/>
    <dgm:cxn modelId="{47374A39-A148-41EA-B33E-73D6D5E2A97A}" type="presParOf" srcId="{B8BCF285-8A9F-44EF-9257-A1C93267CEEB}" destId="{321DFA64-BB9F-4313-94BD-E9003E189760}" srcOrd="2" destOrd="0" presId="urn:microsoft.com/office/officeart/2005/8/layout/chevron1"/>
    <dgm:cxn modelId="{197A9C2E-9E21-48A1-BA01-8CC110CE2D7E}" type="presParOf" srcId="{321DFA64-BB9F-4313-94BD-E9003E189760}" destId="{8AFC65CE-87C5-484F-BF84-E82893CB9CDA}" srcOrd="0" destOrd="0" presId="urn:microsoft.com/office/officeart/2005/8/layout/chevron1"/>
    <dgm:cxn modelId="{9D3B6ABC-FB78-494A-8359-A9A3D8B8063E}" type="presParOf" srcId="{321DFA64-BB9F-4313-94BD-E9003E189760}" destId="{8DB660DE-F4CE-4284-AC39-2F78FA322154}" srcOrd="1" destOrd="0" presId="urn:microsoft.com/office/officeart/2005/8/layout/chevron1"/>
    <dgm:cxn modelId="{F763A1C6-802E-4F7D-9C35-4088308937B8}" type="presParOf" srcId="{B8BCF285-8A9F-44EF-9257-A1C93267CEEB}" destId="{26E237E0-AF01-4932-A431-284929AFCBEF}" srcOrd="3" destOrd="0" presId="urn:microsoft.com/office/officeart/2005/8/layout/chevron1"/>
    <dgm:cxn modelId="{D53F59EC-A995-42BE-895C-2E6E903553C7}" type="presParOf" srcId="{B8BCF285-8A9F-44EF-9257-A1C93267CEEB}" destId="{E68E010A-B6E5-4F42-9532-F69893970A43}" srcOrd="4" destOrd="0" presId="urn:microsoft.com/office/officeart/2005/8/layout/chevron1"/>
    <dgm:cxn modelId="{BC78B888-A5D6-441B-9195-6B67314498D9}" type="presParOf" srcId="{E68E010A-B6E5-4F42-9532-F69893970A43}" destId="{5D4550B9-1913-4BBE-AC97-745246275D07}" srcOrd="0" destOrd="0" presId="urn:microsoft.com/office/officeart/2005/8/layout/chevron1"/>
    <dgm:cxn modelId="{228816BE-5C41-440F-9D90-DB6F631178AD}" type="presParOf" srcId="{E68E010A-B6E5-4F42-9532-F69893970A43}" destId="{37B8E7D1-9DF5-4260-8DC7-8985F7AF12AC}"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0B1C5-89A8-4F09-A312-447CA2FBA9EF}">
      <dsp:nvSpPr>
        <dsp:cNvPr id="0" name=""/>
        <dsp:cNvSpPr/>
      </dsp:nvSpPr>
      <dsp:spPr>
        <a:xfrm>
          <a:off x="0" y="218672"/>
          <a:ext cx="5730752" cy="2292301"/>
        </a:xfrm>
        <a:prstGeom prst="leftRightRibb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40CC5-883A-4A64-83B6-1F5FCE721417}">
      <dsp:nvSpPr>
        <dsp:cNvPr id="0" name=""/>
        <dsp:cNvSpPr/>
      </dsp:nvSpPr>
      <dsp:spPr>
        <a:xfrm>
          <a:off x="687690" y="619825"/>
          <a:ext cx="1891148" cy="11232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l" defTabSz="711200" rtl="0">
            <a:lnSpc>
              <a:spcPct val="90000"/>
            </a:lnSpc>
            <a:spcBef>
              <a:spcPct val="0"/>
            </a:spcBef>
            <a:spcAft>
              <a:spcPct val="35000"/>
            </a:spcAft>
            <a:buNone/>
          </a:pPr>
          <a:r>
            <a:rPr lang="en-GB" sz="1600" b="1" u="none" kern="1200" dirty="0">
              <a:latin typeface="Franklin Gothic Book" panose="020B0503020102020204" pitchFamily="34" charset="0"/>
              <a:ea typeface="Calibri"/>
              <a:cs typeface="Calibri"/>
            </a:rPr>
            <a:t>Procesul de potrivire</a:t>
          </a:r>
        </a:p>
        <a:p>
          <a:pPr marL="171450" lvl="1" indent="-171450" algn="l" defTabSz="711200" rtl="0">
            <a:lnSpc>
              <a:spcPct val="90000"/>
            </a:lnSpc>
            <a:spcBef>
              <a:spcPct val="0"/>
            </a:spcBef>
            <a:spcAft>
              <a:spcPct val="15000"/>
            </a:spcAft>
            <a:buChar char="•"/>
          </a:pPr>
          <a:r>
            <a:rPr lang="en-GB" sz="1600" u="none" kern="1200" dirty="0">
              <a:latin typeface="Franklin Gothic Book" panose="020B0503020102020204" pitchFamily="34" charset="0"/>
              <a:ea typeface="Calibri"/>
              <a:cs typeface="Calibri"/>
            </a:rPr>
            <a:t>Cum se realizează potrivirile? </a:t>
          </a:r>
        </a:p>
      </dsp:txBody>
      <dsp:txXfrm>
        <a:off x="687690" y="619825"/>
        <a:ext cx="1891148" cy="1123227"/>
      </dsp:txXfrm>
    </dsp:sp>
    <dsp:sp modelId="{53388F54-82C2-49F5-BD85-F1CC81F9F7CB}">
      <dsp:nvSpPr>
        <dsp:cNvPr id="0" name=""/>
        <dsp:cNvSpPr/>
      </dsp:nvSpPr>
      <dsp:spPr>
        <a:xfrm>
          <a:off x="2865376" y="986593"/>
          <a:ext cx="2234993" cy="11232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l" defTabSz="711200">
            <a:lnSpc>
              <a:spcPct val="90000"/>
            </a:lnSpc>
            <a:spcBef>
              <a:spcPct val="0"/>
            </a:spcBef>
            <a:spcAft>
              <a:spcPct val="35000"/>
            </a:spcAft>
            <a:buNone/>
          </a:pPr>
          <a:r>
            <a:rPr lang="en-GB" sz="1600" b="1" u="none" kern="1200" dirty="0">
              <a:latin typeface="Franklin Gothic Book" panose="020B0503020102020204" pitchFamily="34" charset="0"/>
              <a:ea typeface="Calibri"/>
              <a:cs typeface="Calibri"/>
            </a:rPr>
            <a:t>Caracteristici individuale</a:t>
          </a:r>
        </a:p>
        <a:p>
          <a:pPr marL="171450" lvl="1" indent="-171450" algn="l" defTabSz="711200" rtl="0">
            <a:lnSpc>
              <a:spcPct val="90000"/>
            </a:lnSpc>
            <a:spcBef>
              <a:spcPct val="0"/>
            </a:spcBef>
            <a:spcAft>
              <a:spcPct val="15000"/>
            </a:spcAft>
            <a:buChar char="•"/>
          </a:pPr>
          <a:r>
            <a:rPr lang="en-GB" sz="1600" u="none" kern="1200" dirty="0">
              <a:latin typeface="Franklin Gothic Book" panose="020B0503020102020204" pitchFamily="34" charset="0"/>
              <a:ea typeface="Calibri"/>
              <a:cs typeface="Calibri"/>
            </a:rPr>
            <a:t>Pe baza căror caracteristici individuale se realizează potrivirile?</a:t>
          </a:r>
          <a:endParaRPr lang="pt-PT" sz="1600" u="none" kern="1200" dirty="0">
            <a:latin typeface="Franklin Gothic Book" panose="020B0503020102020204" pitchFamily="34" charset="0"/>
            <a:ea typeface="Calibri"/>
            <a:cs typeface="Calibri"/>
          </a:endParaRPr>
        </a:p>
      </dsp:txBody>
      <dsp:txXfrm>
        <a:off x="2865376" y="986593"/>
        <a:ext cx="2234993" cy="1123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64D96-683E-4AF2-9D3C-4853A474DA53}">
      <dsp:nvSpPr>
        <dsp:cNvPr id="0" name=""/>
        <dsp:cNvSpPr/>
      </dsp:nvSpPr>
      <dsp:spPr>
        <a:xfrm>
          <a:off x="762441" y="0"/>
          <a:ext cx="3076302" cy="3076302"/>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DC7A7-B2B4-4143-BCA2-BBCFDDD1F465}">
      <dsp:nvSpPr>
        <dsp:cNvPr id="0" name=""/>
        <dsp:cNvSpPr/>
      </dsp:nvSpPr>
      <dsp:spPr>
        <a:xfrm>
          <a:off x="2300592" y="309282"/>
          <a:ext cx="1999596" cy="728218"/>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pt-PT" sz="1600" i="0" kern="1200" dirty="0" err="1">
              <a:latin typeface="calibri light"/>
              <a:ea typeface="calibri light"/>
              <a:cs typeface="calibri light"/>
            </a:rPr>
            <a:t>Caracteristici experiențiale</a:t>
          </a:r>
          <a:endParaRPr lang="pt-PT" sz="1600" i="0" kern="1200" dirty="0">
            <a:latin typeface="calibri light"/>
            <a:ea typeface="calibri light"/>
            <a:cs typeface="calibri light"/>
          </a:endParaRPr>
        </a:p>
      </dsp:txBody>
      <dsp:txXfrm>
        <a:off x="2336141" y="344831"/>
        <a:ext cx="1928498" cy="657120"/>
      </dsp:txXfrm>
    </dsp:sp>
    <dsp:sp modelId="{D03AC348-3BB6-4598-9B24-B8D613485C28}">
      <dsp:nvSpPr>
        <dsp:cNvPr id="0" name=""/>
        <dsp:cNvSpPr/>
      </dsp:nvSpPr>
      <dsp:spPr>
        <a:xfrm>
          <a:off x="2300592" y="1128528"/>
          <a:ext cx="1999596" cy="728218"/>
        </a:xfrm>
        <a:prstGeom prst="round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t-PT" sz="1600" i="0" kern="1200" err="1">
              <a:latin typeface="calibri light"/>
              <a:ea typeface="calibri light"/>
              <a:cs typeface="calibri light"/>
            </a:rPr>
            <a:t>Caracteristici la nivel superficial</a:t>
          </a:r>
        </a:p>
      </dsp:txBody>
      <dsp:txXfrm>
        <a:off x="2336141" y="1164077"/>
        <a:ext cx="1928498" cy="657120"/>
      </dsp:txXfrm>
    </dsp:sp>
    <dsp:sp modelId="{3266D028-9F23-480E-B5CD-BAB91599AF2F}">
      <dsp:nvSpPr>
        <dsp:cNvPr id="0" name=""/>
        <dsp:cNvSpPr/>
      </dsp:nvSpPr>
      <dsp:spPr>
        <a:xfrm>
          <a:off x="2300592" y="1947774"/>
          <a:ext cx="1999596" cy="728218"/>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t-PT" sz="1600" i="0" kern="1200" dirty="0" err="1">
              <a:latin typeface="calibri light"/>
              <a:ea typeface="calibri light"/>
              <a:cs typeface="calibri light"/>
            </a:rPr>
            <a:t>Caracteristici la nivel profund</a:t>
          </a:r>
          <a:endParaRPr lang="pt-PT" sz="1600" i="0" kern="1200" dirty="0"/>
        </a:p>
      </dsp:txBody>
      <dsp:txXfrm>
        <a:off x="2336141" y="1983323"/>
        <a:ext cx="1928498" cy="657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F36D2-19A1-42DD-ADC5-9226FD689E80}">
      <dsp:nvSpPr>
        <dsp:cNvPr id="0" name=""/>
        <dsp:cNvSpPr/>
      </dsp:nvSpPr>
      <dsp:spPr>
        <a:xfrm>
          <a:off x="1392276" y="478538"/>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1529137" y="522657"/>
        <a:ext cx="16016" cy="3203"/>
      </dsp:txXfrm>
    </dsp:sp>
    <dsp:sp modelId="{3F009DC1-7B98-40E2-A6B1-78DE70D654F6}">
      <dsp:nvSpPr>
        <dsp:cNvPr id="0" name=""/>
        <dsp:cNvSpPr/>
      </dsp:nvSpPr>
      <dsp:spPr>
        <a:xfrm>
          <a:off x="1300" y="106425"/>
          <a:ext cx="1392776" cy="835665"/>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GB" sz="1500" b="0" i="0" kern="1200" dirty="0">
              <a:latin typeface="Franklin Gothic Book" panose="020B0503020102020204" pitchFamily="34" charset="0"/>
              <a:ea typeface="Calibri"/>
              <a:cs typeface="Calibri"/>
            </a:rPr>
            <a:t>Pregătiți cererile deschise</a:t>
          </a:r>
        </a:p>
      </dsp:txBody>
      <dsp:txXfrm>
        <a:off x="1300" y="106425"/>
        <a:ext cx="1392776" cy="835665"/>
      </dsp:txXfrm>
    </dsp:sp>
    <dsp:sp modelId="{2C326B64-5ABA-43DB-BEF0-A78CF1DFDD96}">
      <dsp:nvSpPr>
        <dsp:cNvPr id="0" name=""/>
        <dsp:cNvSpPr/>
      </dsp:nvSpPr>
      <dsp:spPr>
        <a:xfrm>
          <a:off x="3105391" y="478538"/>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96290"/>
              <a:satOff val="483"/>
              <a:lumOff val="48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3242252" y="522657"/>
        <a:ext cx="16016" cy="3203"/>
      </dsp:txXfrm>
    </dsp:sp>
    <dsp:sp modelId="{36797015-B64C-4293-B8A4-4B1D00722A84}">
      <dsp:nvSpPr>
        <dsp:cNvPr id="0" name=""/>
        <dsp:cNvSpPr/>
      </dsp:nvSpPr>
      <dsp:spPr>
        <a:xfrm>
          <a:off x="1714415" y="106425"/>
          <a:ext cx="1392776" cy="835665"/>
        </a:xfrm>
        <a:prstGeom prst="rect">
          <a:avLst/>
        </a:prstGeom>
        <a:solidFill>
          <a:schemeClr val="accent2">
            <a:shade val="80000"/>
            <a:hueOff val="-80236"/>
            <a:satOff val="1694"/>
            <a:lumOff val="45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b="0" i="0" kern="1200" dirty="0">
              <a:latin typeface="Franklin Gothic Book" panose="020B0503020102020204" pitchFamily="34" charset="0"/>
              <a:ea typeface="Calibri"/>
              <a:cs typeface="Calibri"/>
            </a:rPr>
            <a:t>Definirea criteriilor de potrivire</a:t>
          </a:r>
        </a:p>
      </dsp:txBody>
      <dsp:txXfrm>
        <a:off x="1714415" y="106425"/>
        <a:ext cx="1392776" cy="835665"/>
      </dsp:txXfrm>
    </dsp:sp>
    <dsp:sp modelId="{E2705528-4752-4AE5-B58B-A293028225D6}">
      <dsp:nvSpPr>
        <dsp:cNvPr id="0" name=""/>
        <dsp:cNvSpPr/>
      </dsp:nvSpPr>
      <dsp:spPr>
        <a:xfrm>
          <a:off x="4818505" y="478538"/>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192581"/>
              <a:satOff val="966"/>
              <a:lumOff val="97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4955366" y="522657"/>
        <a:ext cx="16016" cy="3203"/>
      </dsp:txXfrm>
    </dsp:sp>
    <dsp:sp modelId="{6B28A28B-7073-41D9-9A5D-5A6CC83E07D2}">
      <dsp:nvSpPr>
        <dsp:cNvPr id="0" name=""/>
        <dsp:cNvSpPr/>
      </dsp:nvSpPr>
      <dsp:spPr>
        <a:xfrm>
          <a:off x="3427529" y="106425"/>
          <a:ext cx="1392776" cy="835665"/>
        </a:xfrm>
        <a:prstGeom prst="rect">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b="0" i="0" kern="1200">
              <a:latin typeface="Franklin Gothic Book" panose="020B0503020102020204" pitchFamily="34" charset="0"/>
              <a:ea typeface="Calibri"/>
              <a:cs typeface="Calibri"/>
            </a:rPr>
            <a:t>Selectarea cererilor</a:t>
          </a:r>
        </a:p>
      </dsp:txBody>
      <dsp:txXfrm>
        <a:off x="3427529" y="106425"/>
        <a:ext cx="1392776" cy="835665"/>
      </dsp:txXfrm>
    </dsp:sp>
    <dsp:sp modelId="{EF225693-2AE7-48A5-BA87-5F817834D4B5}">
      <dsp:nvSpPr>
        <dsp:cNvPr id="0" name=""/>
        <dsp:cNvSpPr/>
      </dsp:nvSpPr>
      <dsp:spPr>
        <a:xfrm>
          <a:off x="697688" y="940291"/>
          <a:ext cx="5139344" cy="289738"/>
        </a:xfrm>
        <a:custGeom>
          <a:avLst/>
          <a:gdLst/>
          <a:ahLst/>
          <a:cxnLst/>
          <a:rect l="0" t="0" r="0" b="0"/>
          <a:pathLst>
            <a:path>
              <a:moveTo>
                <a:pt x="5139344" y="0"/>
              </a:moveTo>
              <a:lnTo>
                <a:pt x="5139344" y="161969"/>
              </a:lnTo>
              <a:lnTo>
                <a:pt x="0" y="161969"/>
              </a:lnTo>
              <a:lnTo>
                <a:pt x="0" y="289738"/>
              </a:lnTo>
            </a:path>
          </a:pathLst>
        </a:custGeom>
        <a:noFill/>
        <a:ln w="6350" cap="flat" cmpd="sng" algn="ctr">
          <a:solidFill>
            <a:schemeClr val="accent2">
              <a:shade val="90000"/>
              <a:hueOff val="-288871"/>
              <a:satOff val="1450"/>
              <a:lumOff val="1455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3138627" y="1083559"/>
        <a:ext cx="257465" cy="3203"/>
      </dsp:txXfrm>
    </dsp:sp>
    <dsp:sp modelId="{A920145E-F81C-4866-9F62-19F150AC3AB6}">
      <dsp:nvSpPr>
        <dsp:cNvPr id="0" name=""/>
        <dsp:cNvSpPr/>
      </dsp:nvSpPr>
      <dsp:spPr>
        <a:xfrm>
          <a:off x="5140644" y="106425"/>
          <a:ext cx="1392776" cy="835665"/>
        </a:xfrm>
        <a:prstGeom prst="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b="0" i="0" kern="1200" dirty="0">
              <a:latin typeface="Franklin Gothic Book" panose="020B0503020102020204" pitchFamily="34" charset="0"/>
              <a:ea typeface="Calibri"/>
              <a:cs typeface="Calibri"/>
            </a:rPr>
            <a:t>Procesul de potrivire</a:t>
          </a:r>
        </a:p>
      </dsp:txBody>
      <dsp:txXfrm>
        <a:off x="5140644" y="106425"/>
        <a:ext cx="1392776" cy="835665"/>
      </dsp:txXfrm>
    </dsp:sp>
    <dsp:sp modelId="{66989AC8-F579-44C0-8584-5FF1772B5420}">
      <dsp:nvSpPr>
        <dsp:cNvPr id="0" name=""/>
        <dsp:cNvSpPr/>
      </dsp:nvSpPr>
      <dsp:spPr>
        <a:xfrm>
          <a:off x="1392276" y="1634543"/>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385162"/>
              <a:satOff val="1933"/>
              <a:lumOff val="194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1529137" y="1678661"/>
        <a:ext cx="16016" cy="3203"/>
      </dsp:txXfrm>
    </dsp:sp>
    <dsp:sp modelId="{E260F0B9-0B32-4CA3-81F7-CCAA1B9CA21B}">
      <dsp:nvSpPr>
        <dsp:cNvPr id="0" name=""/>
        <dsp:cNvSpPr/>
      </dsp:nvSpPr>
      <dsp:spPr>
        <a:xfrm>
          <a:off x="1300" y="1262430"/>
          <a:ext cx="1392776" cy="835665"/>
        </a:xfrm>
        <a:prstGeom prst="rect">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b="0" i="0" kern="1200">
              <a:latin typeface="Franklin Gothic Book" panose="020B0503020102020204" pitchFamily="34" charset="0"/>
              <a:ea typeface="Calibri"/>
              <a:cs typeface="Calibri"/>
            </a:rPr>
            <a:t>Pregătiți întâlnirea inițială</a:t>
          </a:r>
        </a:p>
      </dsp:txBody>
      <dsp:txXfrm>
        <a:off x="1300" y="1262430"/>
        <a:ext cx="1392776" cy="835665"/>
      </dsp:txXfrm>
    </dsp:sp>
    <dsp:sp modelId="{732D17A4-7BC6-4BDC-B940-0E5F5B0D255B}">
      <dsp:nvSpPr>
        <dsp:cNvPr id="0" name=""/>
        <dsp:cNvSpPr/>
      </dsp:nvSpPr>
      <dsp:spPr>
        <a:xfrm>
          <a:off x="3105391" y="1634543"/>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481452"/>
              <a:satOff val="2416"/>
              <a:lumOff val="242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3242252" y="1678661"/>
        <a:ext cx="16016" cy="3203"/>
      </dsp:txXfrm>
    </dsp:sp>
    <dsp:sp modelId="{CA850A00-C8DA-4551-85EF-F6C1D5FA394F}">
      <dsp:nvSpPr>
        <dsp:cNvPr id="0" name=""/>
        <dsp:cNvSpPr/>
      </dsp:nvSpPr>
      <dsp:spPr>
        <a:xfrm>
          <a:off x="1714415" y="1262430"/>
          <a:ext cx="1392776" cy="835665"/>
        </a:xfrm>
        <a:prstGeom prst="rect">
          <a:avLst/>
        </a:prstGeom>
        <a:solidFill>
          <a:schemeClr val="accent2">
            <a:shade val="80000"/>
            <a:hueOff val="-401179"/>
            <a:satOff val="8472"/>
            <a:lumOff val="22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b="0" i="0" kern="1200" dirty="0">
              <a:latin typeface="Franklin Gothic Book" panose="020B0503020102020204" pitchFamily="34" charset="0"/>
              <a:ea typeface="Calibri"/>
              <a:cs typeface="Calibri"/>
            </a:rPr>
            <a:t>Facilitarea întâlnirii inițiale</a:t>
          </a:r>
        </a:p>
      </dsp:txBody>
      <dsp:txXfrm>
        <a:off x="1714415" y="1262430"/>
        <a:ext cx="1392776" cy="835665"/>
      </dsp:txXfrm>
    </dsp:sp>
    <dsp:sp modelId="{6039D499-ECA9-428B-BB47-6DEA5829A020}">
      <dsp:nvSpPr>
        <dsp:cNvPr id="0" name=""/>
        <dsp:cNvSpPr/>
      </dsp:nvSpPr>
      <dsp:spPr>
        <a:xfrm>
          <a:off x="3427529" y="1262430"/>
          <a:ext cx="1392776" cy="835665"/>
        </a:xfrm>
        <a:prstGeom prst="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b="0" i="0" kern="1200" dirty="0">
              <a:latin typeface="Franklin Gothic Book" panose="020B0503020102020204" pitchFamily="34" charset="0"/>
              <a:ea typeface="Calibri"/>
              <a:cs typeface="Calibri"/>
            </a:rPr>
            <a:t>Acordul de mentorat</a:t>
          </a:r>
        </a:p>
      </dsp:txBody>
      <dsp:txXfrm>
        <a:off x="3427529" y="1262430"/>
        <a:ext cx="1392776" cy="835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BF253-BB29-4B0D-B889-736296FE411D}">
      <dsp:nvSpPr>
        <dsp:cNvPr id="0" name=""/>
        <dsp:cNvSpPr/>
      </dsp:nvSpPr>
      <dsp:spPr>
        <a:xfrm>
          <a:off x="707" y="83039"/>
          <a:ext cx="3483822" cy="918000"/>
        </a:xfrm>
        <a:prstGeom prst="chevron">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Franklin Gothic Book" panose="020B0503020102020204" pitchFamily="34" charset="0"/>
            </a:rPr>
            <a:t>Pasul 1 – Identificați scopul programului de mentorat</a:t>
          </a:r>
          <a:endParaRPr lang="en-GB" sz="1700" kern="1200" dirty="0">
            <a:latin typeface="Franklin Gothic Book" panose="020B0503020102020204" pitchFamily="34" charset="0"/>
          </a:endParaRPr>
        </a:p>
      </dsp:txBody>
      <dsp:txXfrm>
        <a:off x="459707" y="83039"/>
        <a:ext cx="2565822" cy="918000"/>
      </dsp:txXfrm>
    </dsp:sp>
    <dsp:sp modelId="{3969FF76-3946-4AD0-86B6-9BC961E38124}">
      <dsp:nvSpPr>
        <dsp:cNvPr id="0" name=""/>
        <dsp:cNvSpPr/>
      </dsp:nvSpPr>
      <dsp:spPr>
        <a:xfrm>
          <a:off x="707" y="1115789"/>
          <a:ext cx="2787057" cy="241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pt-PT" sz="1700" kern="1200" dirty="0">
              <a:latin typeface="Franklin Gothic Book" panose="020B0503020102020204" pitchFamily="34" charset="0"/>
            </a:rPr>
            <a:t>Definiți </a:t>
          </a:r>
          <a:r>
            <a:rPr lang="pt-PT" sz="1700" kern="1200" dirty="0" err="1">
              <a:latin typeface="Franklin Gothic Book" panose="020B0503020102020204" pitchFamily="34" charset="0"/>
            </a:rPr>
            <a:t>obiective</a:t>
          </a:r>
          <a:r>
            <a:rPr lang="pt-PT" sz="1700" kern="1200" dirty="0">
              <a:latin typeface="Franklin Gothic Book" panose="020B0503020102020204" pitchFamily="34" charset="0"/>
            </a:rPr>
            <a:t> clare</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Franklin Gothic Book" panose="020B0503020102020204" pitchFamily="34" charset="0"/>
            </a:rPr>
            <a:t>Stabiliți criterii pentru potrivirea mentorilor și a mentorizaților, asigurându-vă că acestea sunt în concordanță cu obiectivele organizaționale</a:t>
          </a:r>
        </a:p>
      </dsp:txBody>
      <dsp:txXfrm>
        <a:off x="707" y="1115789"/>
        <a:ext cx="2787057" cy="2416025"/>
      </dsp:txXfrm>
    </dsp:sp>
    <dsp:sp modelId="{8AFC65CE-87C5-484F-BF84-E82893CB9CDA}">
      <dsp:nvSpPr>
        <dsp:cNvPr id="0" name=""/>
        <dsp:cNvSpPr/>
      </dsp:nvSpPr>
      <dsp:spPr>
        <a:xfrm>
          <a:off x="3268529" y="83039"/>
          <a:ext cx="3483822" cy="918000"/>
        </a:xfrm>
        <a:prstGeom prst="chevron">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Franklin Gothic Book" panose="020B0503020102020204" pitchFamily="34" charset="0"/>
            </a:rPr>
            <a:t>Pasul 2 – Determinați tipul de potrivire pentru mentori și mentorați</a:t>
          </a:r>
          <a:endParaRPr lang="en-US" sz="1700" kern="1200" dirty="0">
            <a:latin typeface="Franklin Gothic Book" panose="020B0503020102020204" pitchFamily="34" charset="0"/>
          </a:endParaRPr>
        </a:p>
      </dsp:txBody>
      <dsp:txXfrm>
        <a:off x="3727529" y="83039"/>
        <a:ext cx="2565822" cy="918000"/>
      </dsp:txXfrm>
    </dsp:sp>
    <dsp:sp modelId="{8DB660DE-F4CE-4284-AC39-2F78FA322154}">
      <dsp:nvSpPr>
        <dsp:cNvPr id="0" name=""/>
        <dsp:cNvSpPr/>
      </dsp:nvSpPr>
      <dsp:spPr>
        <a:xfrm>
          <a:off x="3268529" y="1115789"/>
          <a:ext cx="2787057" cy="241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Franklin Gothic Book" panose="020B0503020102020204" pitchFamily="34" charset="0"/>
            </a:rPr>
            <a:t>Identificați cerințele cheie atât pentru mentori, cât și pentru mentorați</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Franklin Gothic Book" panose="020B0503020102020204" pitchFamily="34" charset="0"/>
            </a:rPr>
            <a:t>Conturați o strategie pentru recrutarea mentorilor și a mentorizaților</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Franklin Gothic Book" panose="020B0503020102020204" pitchFamily="34" charset="0"/>
            </a:rPr>
            <a:t>Decideți câtă influență vor avea participanții în procesul de potrivire</a:t>
          </a:r>
        </a:p>
      </dsp:txBody>
      <dsp:txXfrm>
        <a:off x="3268529" y="1115789"/>
        <a:ext cx="2787057" cy="2416025"/>
      </dsp:txXfrm>
    </dsp:sp>
    <dsp:sp modelId="{5D4550B9-1913-4BBE-AC97-745246275D07}">
      <dsp:nvSpPr>
        <dsp:cNvPr id="0" name=""/>
        <dsp:cNvSpPr/>
      </dsp:nvSpPr>
      <dsp:spPr>
        <a:xfrm>
          <a:off x="6536352" y="83039"/>
          <a:ext cx="3483822" cy="918000"/>
        </a:xfrm>
        <a:prstGeom prst="chevron">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Franklin Gothic Book" panose="020B0503020102020204" pitchFamily="34" charset="0"/>
            </a:rPr>
            <a:t>Pasul 3 – Creați profiluri și criterii de potrivire</a:t>
          </a:r>
          <a:endParaRPr lang="en-US" sz="1700" kern="1200" dirty="0">
            <a:latin typeface="Franklin Gothic Book" panose="020B0503020102020204" pitchFamily="34" charset="0"/>
          </a:endParaRPr>
        </a:p>
      </dsp:txBody>
      <dsp:txXfrm>
        <a:off x="6995352" y="83039"/>
        <a:ext cx="2565822" cy="918000"/>
      </dsp:txXfrm>
    </dsp:sp>
    <dsp:sp modelId="{37B8E7D1-9DF5-4260-8DC7-8985F7AF12AC}">
      <dsp:nvSpPr>
        <dsp:cNvPr id="0" name=""/>
        <dsp:cNvSpPr/>
      </dsp:nvSpPr>
      <dsp:spPr>
        <a:xfrm>
          <a:off x="6536352" y="1115789"/>
          <a:ext cx="2787057" cy="241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Franklin Gothic Book" panose="020B0503020102020204" pitchFamily="34" charset="0"/>
            </a:rPr>
            <a:t>Adunați informații despre mentorați și mentori, inclusiv poziția lor actuală, experiența profesională anterioară, studiile și interesele personale sau hobby-urile</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Franklin Gothic Book" panose="020B0503020102020204" pitchFamily="34" charset="0"/>
            </a:rPr>
            <a:t>Elaborați întrebări precum: „În ce domenii vă simțiți competenți?”</a:t>
          </a:r>
        </a:p>
      </dsp:txBody>
      <dsp:txXfrm>
        <a:off x="6536352" y="1115789"/>
        <a:ext cx="2787057" cy="2416025"/>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AFCC8-AC62-46A0-B44F-269DA9C664F0}" type="datetimeFigureOut">
              <a:rPr lang="en-GB" smtClean="0"/>
              <a:t>27/09/2025</a:t>
            </a:fld>
            <a:endParaRPr lang="en-GB"/>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Faceți clic pentru a edita stilurile textului din Model global</a:t>
            </a:r>
          </a:p>
          <a:p>
            <a:pPr lvl="1"/>
            <a:r>
              <a:rPr lang="pt-PT"/>
              <a:t>Al doilea nivel</a:t>
            </a:r>
          </a:p>
          <a:p>
            <a:pPr lvl="2"/>
            <a:r>
              <a:rPr lang="pt-PT"/>
              <a:t>Al treilea nivel</a:t>
            </a:r>
          </a:p>
          <a:p>
            <a:pPr lvl="3"/>
            <a:r>
              <a:rPr lang="pt-PT"/>
              <a:t>Al patrulea nivel</a:t>
            </a:r>
          </a:p>
          <a:p>
            <a:pPr lvl="4"/>
            <a:r>
              <a:rPr lang="pt-PT"/>
              <a:t>Al cincilea nivel</a:t>
            </a:r>
            <a:endParaRPr lang="en-GB"/>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B151E-F39C-49C3-B7AA-A81815B8120B}" type="slidenum">
              <a:rPr lang="en-GB" smtClean="0"/>
              <a:t>‹#›</a:t>
            </a:fld>
            <a:endParaRPr lang="en-GB"/>
          </a:p>
        </p:txBody>
      </p:sp>
    </p:spTree>
    <p:extLst>
      <p:ext uri="{BB962C8B-B14F-4D97-AF65-F5344CB8AC3E}">
        <p14:creationId xmlns:p14="http://schemas.microsoft.com/office/powerpoint/2010/main" val="159046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5A0B151E-F39C-49C3-B7AA-A81815B8120B}" type="slidenum">
              <a:rPr lang="en-GB" smtClean="0"/>
              <a:t>10</a:t>
            </a:fld>
            <a:endParaRPr lang="en-GB"/>
          </a:p>
        </p:txBody>
      </p:sp>
    </p:spTree>
    <p:extLst>
      <p:ext uri="{BB962C8B-B14F-4D97-AF65-F5344CB8AC3E}">
        <p14:creationId xmlns:p14="http://schemas.microsoft.com/office/powerpoint/2010/main" val="392102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rtl="0" fontAlgn="base"/>
            <a:r>
              <a:rPr lang="en-US" sz="1800" b="0" i="0" dirty="0">
                <a:solidFill>
                  <a:srgbClr val="000000"/>
                </a:solidFill>
                <a:effectLst/>
                <a:latin typeface="Franklin Gothic Book" panose="020B0503020102020204" pitchFamily="34" charset="0"/>
              </a:rPr>
              <a:t>Cursanții trebuie să se gândească la o posibilă potrivire între un angajat cu experiență și un angajat nou. Ei pot folosi angajați reali (fără a folosi numele reale) sau pot gândi la o persoană inventată, bazată pe caracteristici reale, comune în acea unitate. Apoi, ei trebuie să se gândească la nevoile pe care le-ar putea avea persoana mentorată (nou-venitul) și, în paralel, la caracteristicile mentorului (angajatul cu experiență) care ar putea ajuta la satisfacerea acestor nevoi. La final, fiecare cursant trebuie să-și justifice alegerile și să le discute cu grupul.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Franklin Gothic Book" panose="020B0503020102020204" pitchFamily="34" charset="0"/>
              </a:rPr>
              <a:t>Întrebări pentru discuție: </a:t>
            </a:r>
            <a:endParaRPr lang="en-US" b="0" i="0" dirty="0">
              <a:solidFill>
                <a:srgbClr val="000000"/>
              </a:solidFill>
              <a:effectLst/>
              <a:latin typeface="Segoe UI" panose="020B0502040204020203" pitchFamily="34" charset="0"/>
            </a:endParaRPr>
          </a:p>
          <a:p>
            <a:pPr algn="just" rtl="0" fontAlgn="base">
              <a:buFont typeface="Arial" panose="020B0604020202020204" pitchFamily="34" charset="0"/>
              <a:buChar char="•"/>
            </a:pPr>
            <a:r>
              <a:rPr lang="en-US" sz="1800" b="0" i="0" dirty="0">
                <a:solidFill>
                  <a:srgbClr val="000000"/>
                </a:solidFill>
                <a:effectLst/>
                <a:latin typeface="Franklin Gothic Book" panose="020B0503020102020204" pitchFamily="34" charset="0"/>
              </a:rPr>
              <a:t>Care au fost principalele dificultăți? </a:t>
            </a:r>
          </a:p>
          <a:p>
            <a:pPr algn="just" rtl="0" fontAlgn="base">
              <a:buFont typeface="Arial" panose="020B0604020202020204" pitchFamily="34" charset="0"/>
              <a:buChar char="•"/>
            </a:pPr>
            <a:r>
              <a:rPr lang="en-US" sz="1800" b="0" i="0" dirty="0">
                <a:solidFill>
                  <a:srgbClr val="000000"/>
                </a:solidFill>
                <a:effectLst/>
                <a:latin typeface="Franklin Gothic Book" panose="020B0503020102020204" pitchFamily="34" charset="0"/>
              </a:rPr>
              <a:t>Care au fost nevoile mentoratului? </a:t>
            </a:r>
          </a:p>
          <a:p>
            <a:pPr algn="just" rtl="0" fontAlgn="base">
              <a:buFont typeface="Arial" panose="020B0604020202020204" pitchFamily="34" charset="0"/>
              <a:buChar char="•"/>
            </a:pPr>
            <a:r>
              <a:rPr lang="en-US" sz="1800" b="0" i="0" dirty="0">
                <a:solidFill>
                  <a:srgbClr val="000000"/>
                </a:solidFill>
                <a:effectLst/>
                <a:latin typeface="Franklin Gothic Book" panose="020B0503020102020204" pitchFamily="34" charset="0"/>
              </a:rPr>
              <a:t>Cum pot caracteristicile mentorilor să răspundă nevoilor mentorizaților? </a:t>
            </a:r>
          </a:p>
          <a:p>
            <a:endParaRPr lang="en-GB" dirty="0"/>
          </a:p>
        </p:txBody>
      </p:sp>
      <p:sp>
        <p:nvSpPr>
          <p:cNvPr id="4" name="Marcador de Posição do Número do Diapositivo 3"/>
          <p:cNvSpPr>
            <a:spLocks noGrp="1"/>
          </p:cNvSpPr>
          <p:nvPr>
            <p:ph type="sldNum" sz="quarter" idx="5"/>
          </p:nvPr>
        </p:nvSpPr>
        <p:spPr/>
        <p:txBody>
          <a:bodyPr/>
          <a:lstStyle/>
          <a:p>
            <a:fld id="{5A0B151E-F39C-49C3-B7AA-A81815B8120B}" type="slidenum">
              <a:rPr lang="en-GB" smtClean="0"/>
              <a:t>13</a:t>
            </a:fld>
            <a:endParaRPr lang="en-GB"/>
          </a:p>
        </p:txBody>
      </p:sp>
    </p:spTree>
    <p:extLst>
      <p:ext uri="{BB962C8B-B14F-4D97-AF65-F5344CB8AC3E}">
        <p14:creationId xmlns:p14="http://schemas.microsoft.com/office/powerpoint/2010/main" val="23870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E9109FFB-3298-4BC9-92C9-867E4FD2B7F0}" type="slidenum">
              <a:rPr lang="en-GB" smtClean="0"/>
              <a:t>15</a:t>
            </a:fld>
            <a:endParaRPr lang="en-GB"/>
          </a:p>
        </p:txBody>
      </p:sp>
    </p:spTree>
    <p:extLst>
      <p:ext uri="{BB962C8B-B14F-4D97-AF65-F5344CB8AC3E}">
        <p14:creationId xmlns:p14="http://schemas.microsoft.com/office/powerpoint/2010/main" val="27757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E9109FFB-3298-4BC9-92C9-867E4FD2B7F0}" type="slidenum">
              <a:rPr lang="en-GB" smtClean="0"/>
              <a:t>16</a:t>
            </a:fld>
            <a:endParaRPr lang="en-GB"/>
          </a:p>
        </p:txBody>
      </p:sp>
    </p:spTree>
    <p:extLst>
      <p:ext uri="{BB962C8B-B14F-4D97-AF65-F5344CB8AC3E}">
        <p14:creationId xmlns:p14="http://schemas.microsoft.com/office/powerpoint/2010/main" val="9687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800" b="0" i="0" dirty="0">
                <a:solidFill>
                  <a:srgbClr val="000000"/>
                </a:solidFill>
                <a:effectLst/>
                <a:latin typeface="Franklin Gothic Book" panose="020B0503020102020204" pitchFamily="34" charset="0"/>
              </a:rPr>
              <a:t>Pe baza transcrierii de mai sus, cursanții trebuie să descrie un set de competențe pe care un potențial mentor le posedă, pentru a-și ajuta mentoratul care a trecut prin acea experiență. La final, fiecare cursant trebuie să-și justifice alegerile și să le discute cu grupul. </a:t>
            </a:r>
            <a:endParaRPr lang="en-GB" dirty="0"/>
          </a:p>
        </p:txBody>
      </p:sp>
      <p:sp>
        <p:nvSpPr>
          <p:cNvPr id="4" name="Marcador de Posição do Número do Diapositivo 3"/>
          <p:cNvSpPr>
            <a:spLocks noGrp="1"/>
          </p:cNvSpPr>
          <p:nvPr>
            <p:ph type="sldNum" sz="quarter" idx="5"/>
          </p:nvPr>
        </p:nvSpPr>
        <p:spPr/>
        <p:txBody>
          <a:bodyPr/>
          <a:lstStyle/>
          <a:p>
            <a:fld id="{5A0B151E-F39C-49C3-B7AA-A81815B8120B}" type="slidenum">
              <a:rPr lang="en-GB" smtClean="0"/>
              <a:t>17</a:t>
            </a:fld>
            <a:endParaRPr lang="en-GB"/>
          </a:p>
        </p:txBody>
      </p:sp>
    </p:spTree>
    <p:extLst>
      <p:ext uri="{BB962C8B-B14F-4D97-AF65-F5344CB8AC3E}">
        <p14:creationId xmlns:p14="http://schemas.microsoft.com/office/powerpoint/2010/main" val="358723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Bazându-se pe cunoștințele cursanților despre mediul penitenciar, formatorul le cere să identifice profilurile potențialilor mentori și să discute despre competențele pe care mentorii ar trebui să le posede. Această activitate ar trebui să se desfășoare în grupuri, permițând cursanților să împărtășească și să discute perspectivele lor.</a:t>
            </a:r>
            <a:endParaRPr lang="en-GB" dirty="0"/>
          </a:p>
        </p:txBody>
      </p:sp>
      <p:sp>
        <p:nvSpPr>
          <p:cNvPr id="4" name="Marcador de Posição do Número do Diapositivo 3"/>
          <p:cNvSpPr>
            <a:spLocks noGrp="1"/>
          </p:cNvSpPr>
          <p:nvPr>
            <p:ph type="sldNum" sz="quarter" idx="5"/>
          </p:nvPr>
        </p:nvSpPr>
        <p:spPr/>
        <p:txBody>
          <a:bodyPr/>
          <a:lstStyle/>
          <a:p>
            <a:fld id="{5A0B151E-F39C-49C3-B7AA-A81815B8120B}" type="slidenum">
              <a:rPr lang="en-GB" smtClean="0"/>
              <a:t>18</a:t>
            </a:fld>
            <a:endParaRPr lang="en-GB"/>
          </a:p>
        </p:txBody>
      </p:sp>
    </p:spTree>
    <p:extLst>
      <p:ext uri="{BB962C8B-B14F-4D97-AF65-F5344CB8AC3E}">
        <p14:creationId xmlns:p14="http://schemas.microsoft.com/office/powerpoint/2010/main" val="223782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DC8B-5A15-CD7A-0B7B-811892DFAD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9094D0BA-7B47-B570-70F8-C4842228F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203F187A-A296-C762-126E-68D9C9BABB21}"/>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5" name="Footer Placeholder 4">
            <a:extLst>
              <a:ext uri="{FF2B5EF4-FFF2-40B4-BE49-F238E27FC236}">
                <a16:creationId xmlns:a16="http://schemas.microsoft.com/office/drawing/2014/main" id="{76F793FD-833F-591B-B12E-AE0FB0CC9B6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C2035E5-555F-68C9-83F6-0D2D4243C3D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55135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B483-154D-1A7D-8D9E-9469E61AB911}"/>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9289EDCC-737E-1AAB-B2E3-104C734E2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887E5D7-76D8-9D0E-7E87-EB7EAC81D7A1}"/>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5" name="Footer Placeholder 4">
            <a:extLst>
              <a:ext uri="{FF2B5EF4-FFF2-40B4-BE49-F238E27FC236}">
                <a16:creationId xmlns:a16="http://schemas.microsoft.com/office/drawing/2014/main" id="{D96C42FB-C192-CCB7-76A2-AF745DED4E9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A52E293-5B95-3597-8D76-AF47D7BC6FDE}"/>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118708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83A0E-0B8D-941E-92CD-11CB93F443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A3DB2A1-D4E3-9129-A143-82B37ED27B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FF2F5E8-05DC-F0CB-2D33-29D318BD46FF}"/>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5" name="Footer Placeholder 4">
            <a:extLst>
              <a:ext uri="{FF2B5EF4-FFF2-40B4-BE49-F238E27FC236}">
                <a16:creationId xmlns:a16="http://schemas.microsoft.com/office/drawing/2014/main" id="{EDE998F8-31F9-E2FB-12E0-8D4C21ECB20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5F6DDBB-D2A0-6E5E-1EBC-7C72C9D3319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413739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F2DA-9517-8E8E-B247-87F491C3748C}"/>
              </a:ext>
            </a:extLst>
          </p:cNvPr>
          <p:cNvSpPr>
            <a:spLocks noGrp="1"/>
          </p:cNvSpPr>
          <p:nvPr>
            <p:ph type="title"/>
          </p:nvPr>
        </p:nvSpPr>
        <p:spPr/>
        <p:txBody>
          <a:bodyPr/>
          <a:lstStyle>
            <a:lvl1pPr>
              <a:defRPr>
                <a:latin typeface="Franklin Gothic Demi" panose="020B0703020102020204" pitchFamily="34" charset="0"/>
              </a:defRPr>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1694F0FF-CCF9-2E42-E353-306605610946}"/>
              </a:ext>
            </a:extLst>
          </p:cNvPr>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F946A45-2FF0-10BA-2F6E-B737AEB802F2}"/>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5" name="Footer Placeholder 4">
            <a:extLst>
              <a:ext uri="{FF2B5EF4-FFF2-40B4-BE49-F238E27FC236}">
                <a16:creationId xmlns:a16="http://schemas.microsoft.com/office/drawing/2014/main" id="{281F53BA-7F56-7DAC-7098-2825281E7A2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0B59411-97F3-2C9B-CD0D-166ABB17D8E7}"/>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45651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2787-F9AF-B5C4-7930-00CF82003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50BF584B-B7DA-3655-805D-461A5C158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7E4E9E-C739-FEEF-5A44-5BC9644490CB}"/>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5" name="Footer Placeholder 4">
            <a:extLst>
              <a:ext uri="{FF2B5EF4-FFF2-40B4-BE49-F238E27FC236}">
                <a16:creationId xmlns:a16="http://schemas.microsoft.com/office/drawing/2014/main" id="{8B6925B6-7541-DFB5-6870-5E73FF7199C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CDB5FA0-8149-6977-E154-FB13801D9D4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5407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32E2-7B3F-6A76-BED8-CB062BAFEEE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FCFA5567-49C3-4AFA-1324-B653FA2B65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D4A70125-45FF-860D-3795-3659857D2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0A14241A-2D00-6BFA-CEAE-D02BA1309359}"/>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6" name="Footer Placeholder 5">
            <a:extLst>
              <a:ext uri="{FF2B5EF4-FFF2-40B4-BE49-F238E27FC236}">
                <a16:creationId xmlns:a16="http://schemas.microsoft.com/office/drawing/2014/main" id="{D8F78E8A-1F6D-3421-BC4B-FE4C5BB5DE5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59D9F74-B604-AED6-0A5C-AE38A0882F01}"/>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65420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3CBD-A9F7-E79C-6616-E7B6CC92F607}"/>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C169A6A-3934-C074-3494-371D3E830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7D45C4-9A51-45B4-5825-5E19D104AE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8248272-0182-AC4B-89F8-A179C2846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763BB-1426-D1C4-BCA5-993E16B67B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7A0DEB4-8CE3-B224-1859-F8FA230C8D84}"/>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8" name="Footer Placeholder 7">
            <a:extLst>
              <a:ext uri="{FF2B5EF4-FFF2-40B4-BE49-F238E27FC236}">
                <a16:creationId xmlns:a16="http://schemas.microsoft.com/office/drawing/2014/main" id="{ABF65738-6A41-8940-DFFC-594524C933B0}"/>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4EE8286-749D-A6C3-4F85-ACE29B4D6966}"/>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58251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591E-4D99-8245-E7D2-8C51ED36C07A}"/>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72DE7C78-BAAE-2A26-106A-17DECA634786}"/>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4" name="Footer Placeholder 3">
            <a:extLst>
              <a:ext uri="{FF2B5EF4-FFF2-40B4-BE49-F238E27FC236}">
                <a16:creationId xmlns:a16="http://schemas.microsoft.com/office/drawing/2014/main" id="{FF369396-45AD-7521-C8DA-BFF3040FFF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4B363816-DD8A-06B0-866D-F6212E36EDC3}"/>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265537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3AE9A-EE81-B7DF-1C67-EE1436259CD0}"/>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3" name="Footer Placeholder 2">
            <a:extLst>
              <a:ext uri="{FF2B5EF4-FFF2-40B4-BE49-F238E27FC236}">
                <a16:creationId xmlns:a16="http://schemas.microsoft.com/office/drawing/2014/main" id="{D4A8DFD9-7A74-2114-E070-FA34254D3407}"/>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8D724A3A-DB05-F950-8207-171B0078952F}"/>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203961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D66E-A671-9690-F8A2-5DD02D335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C9BFFD8-32D3-E11F-A022-57E3A4C07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7284EEA-D365-7737-2DB2-4FD78A711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1D875-C100-CA6A-9A1B-EE6BC95440E4}"/>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6" name="Footer Placeholder 5">
            <a:extLst>
              <a:ext uri="{FF2B5EF4-FFF2-40B4-BE49-F238E27FC236}">
                <a16:creationId xmlns:a16="http://schemas.microsoft.com/office/drawing/2014/main" id="{F4FA3DA0-2C88-1DE7-D0EF-6ECA7990BCD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598994F-D964-4B24-B6DD-BE5B1E83BC82}"/>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10377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3F9C-C547-1849-7121-EF6EC5D7D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7D0D3C91-2751-F538-7709-66E606F53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C9E08F27-C9D5-9699-B6D5-5B6583446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8265A-D06C-0EC4-B78C-B60228A2F059}"/>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6" name="Footer Placeholder 5">
            <a:extLst>
              <a:ext uri="{FF2B5EF4-FFF2-40B4-BE49-F238E27FC236}">
                <a16:creationId xmlns:a16="http://schemas.microsoft.com/office/drawing/2014/main" id="{0D231DB2-5F21-8934-5D0A-A359EF72A57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D09DB4-5B03-8D96-1E2B-C7B01A475C46}"/>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55532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575AA-E4F9-CB67-051A-6456215DE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Faceți clic pentru a edita stilul titlului principal</a:t>
            </a:r>
            <a:endParaRPr lang="el-GR"/>
          </a:p>
        </p:txBody>
      </p:sp>
      <p:sp>
        <p:nvSpPr>
          <p:cNvPr id="3" name="Text Placeholder 2">
            <a:extLst>
              <a:ext uri="{FF2B5EF4-FFF2-40B4-BE49-F238E27FC236}">
                <a16:creationId xmlns:a16="http://schemas.microsoft.com/office/drawing/2014/main" id="{28AB8D4F-BAB7-1221-B049-9AC5C9C06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Faceți clic pentru a edita stilurile textului principal</a:t>
            </a:r>
          </a:p>
          <a:p>
            <a:pPr lvl="1"/>
            <a:r>
              <a:rPr lang="en-US"/>
              <a:t>Al doilea nivel</a:t>
            </a:r>
          </a:p>
          <a:p>
            <a:pPr lvl="2"/>
            <a:r>
              <a:rPr lang="en-US"/>
              <a:t>Al treilea nivel</a:t>
            </a:r>
          </a:p>
          <a:p>
            <a:pPr lvl="3"/>
            <a:r>
              <a:rPr lang="en-US"/>
              <a:t>Al patrulea nivel</a:t>
            </a:r>
          </a:p>
          <a:p>
            <a:pPr lvl="4"/>
            <a:r>
              <a:rPr lang="en-US"/>
              <a:t>Al cincilea nivel</a:t>
            </a:r>
            <a:endParaRPr lang="el-GR"/>
          </a:p>
        </p:txBody>
      </p:sp>
      <p:sp>
        <p:nvSpPr>
          <p:cNvPr id="4" name="Date Placeholder 3">
            <a:extLst>
              <a:ext uri="{FF2B5EF4-FFF2-40B4-BE49-F238E27FC236}">
                <a16:creationId xmlns:a16="http://schemas.microsoft.com/office/drawing/2014/main" id="{0B53BF7A-A975-0297-5FDD-65A064ACA9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6387A-7222-4937-82DE-07BA11F88A02}" type="datetimeFigureOut">
              <a:rPr lang="el-GR" smtClean="0"/>
              <a:t>27/9/2025</a:t>
            </a:fld>
            <a:endParaRPr lang="el-GR"/>
          </a:p>
        </p:txBody>
      </p:sp>
      <p:sp>
        <p:nvSpPr>
          <p:cNvPr id="5" name="Footer Placeholder 4">
            <a:extLst>
              <a:ext uri="{FF2B5EF4-FFF2-40B4-BE49-F238E27FC236}">
                <a16:creationId xmlns:a16="http://schemas.microsoft.com/office/drawing/2014/main" id="{55377B2F-5B4D-BDD4-1DF5-089682A2A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2703735A-9CB5-FCA0-8F7C-C5214C0E7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B7E91-0940-431C-B33D-7C26447573F7}" type="slidenum">
              <a:rPr lang="el-GR" smtClean="0"/>
              <a:t>‹#›</a:t>
            </a:fld>
            <a:endParaRPr lang="el-GR"/>
          </a:p>
        </p:txBody>
      </p:sp>
    </p:spTree>
    <p:extLst>
      <p:ext uri="{BB962C8B-B14F-4D97-AF65-F5344CB8AC3E}">
        <p14:creationId xmlns:p14="http://schemas.microsoft.com/office/powerpoint/2010/main" val="398925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2.png"/><Relationship Id="rId7" Type="http://schemas.openxmlformats.org/officeDocument/2006/relationships/diagramData" Target="../diagrams/data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laticon.com/free-icons/coordinator" TargetMode="External"/><Relationship Id="rId11" Type="http://schemas.microsoft.com/office/2007/relationships/diagramDrawing" Target="../diagrams/drawing3.xml"/><Relationship Id="rId5" Type="http://schemas.openxmlformats.org/officeDocument/2006/relationships/hyperlink" Target="https://www.flaticon.com/free-icons/coordinator%22%20title=%22coordinator%20icons" TargetMode="External"/><Relationship Id="rId10" Type="http://schemas.openxmlformats.org/officeDocument/2006/relationships/diagramColors" Target="../diagrams/colors3.xml"/><Relationship Id="rId4" Type="http://schemas.openxmlformats.org/officeDocument/2006/relationships/image" Target="../media/image16.png"/><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2.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eoi.es/blogs/alfredo-fernandez-lorenzo/2017/01/15/mentoring-en-la-empresa/trackback/"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Freo_prison_WMAU_gnangarra-108.jpg" TargetMode="External"/><Relationship Id="rId9"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pixabay.com/en/connect-jigsaw-strategy-15862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https://pixabay.com/en/connect-jigsaw-strategy-1586220/" TargetMode="Externa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jpg"/><Relationship Id="rId7" Type="http://schemas.openxmlformats.org/officeDocument/2006/relationships/diagramQuickStyle" Target="../diagrams/quickStyle2.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pixabay.com/en/connect-jigsaw-strategy-1586220/" TargetMode="External"/><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2" y="2710944"/>
            <a:ext cx="9759119" cy="120362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dirty="0">
                <a:latin typeface="Franklin Gothic Demi"/>
              </a:rPr>
              <a:t>WP4 | Curs de formare pentru coordonatorii de mentorat</a:t>
            </a:r>
          </a:p>
          <a:p>
            <a:pPr algn="l"/>
            <a:endParaRPr lang="en-US" sz="3600" dirty="0"/>
          </a:p>
          <a:p>
            <a:pPr algn="l"/>
            <a:r>
              <a:rPr lang="en-US" sz="3600" b="0" i="0" dirty="0">
                <a:effectLst/>
              </a:rPr>
              <a:t>Modulul</a:t>
            </a:r>
            <a:r>
              <a:rPr lang="pt-PT" sz="3600" dirty="0"/>
              <a:t> 3</a:t>
            </a:r>
            <a:r>
              <a:rPr lang="en-US" sz="3600" b="0" i="0" dirty="0">
                <a:effectLst/>
              </a:rPr>
              <a:t>: Potrivirea mentorilor</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451072" y="3897489"/>
            <a:ext cx="6577241" cy="1304699"/>
          </a:xfrm>
        </p:spPr>
        <p:txBody>
          <a:bodyPr vert="horz" lIns="91440" tIns="45720" rIns="91440" bIns="45720" rtlCol="0" anchor="t">
            <a:normAutofit/>
          </a:bodyPr>
          <a:lstStyle/>
          <a:p>
            <a:pPr marL="0" indent="0" algn="l">
              <a:buNone/>
            </a:pPr>
            <a:r>
              <a:rPr lang="en-US" sz="2000" b="0" i="0">
                <a:effectLst/>
                <a:latin typeface="Franklin Gothic Book"/>
              </a:rPr>
              <a:t>Sesiune sincronă</a:t>
            </a:r>
          </a:p>
          <a:p>
            <a:pPr marL="0" indent="0">
              <a:buNone/>
            </a:pPr>
            <a:endParaRPr lang="el-GR" sz="2400" b="0" i="0">
              <a:effectLst/>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2956"/>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565584" y="51338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0094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defRPr/>
            </a:pPr>
            <a:r>
              <a:rPr lang="en-US" sz="3600" dirty="0">
                <a:solidFill>
                  <a:prstClr val="black"/>
                </a:solidFill>
                <a:latin typeface="Franklin Gothic Book"/>
              </a:rPr>
              <a:t>2. </a:t>
            </a:r>
            <a:r>
              <a:rPr kumimoji="0" lang="en-US" sz="3600" b="0" i="0" u="none" strike="noStrike" kern="1200" cap="none" spc="0" normalizeH="0" baseline="0" noProof="0" dirty="0">
                <a:ln>
                  <a:noFill/>
                </a:ln>
                <a:solidFill>
                  <a:prstClr val="black"/>
                </a:solidFill>
                <a:effectLst/>
                <a:uLnTx/>
                <a:uFillTx/>
                <a:latin typeface="Franklin Gothic Book"/>
              </a:rPr>
              <a:t>Rolul coordonatorului</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
        <p:nvSpPr>
          <p:cNvPr id="4" name="Marcador de Posição de Conteúdo 3">
            <a:extLst>
              <a:ext uri="{FF2B5EF4-FFF2-40B4-BE49-F238E27FC236}">
                <a16:creationId xmlns:a16="http://schemas.microsoft.com/office/drawing/2014/main" id="{ACFF0192-54C2-AED9-EEA3-4695391BBF9A}"/>
              </a:ext>
            </a:extLst>
          </p:cNvPr>
          <p:cNvSpPr txBox="1">
            <a:spLocks/>
          </p:cNvSpPr>
          <p:nvPr/>
        </p:nvSpPr>
        <p:spPr>
          <a:xfrm>
            <a:off x="3526852" y="2858930"/>
            <a:ext cx="8001819" cy="85772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Responsabilitățile coordonatorului includ </a:t>
            </a:r>
            <a:r>
              <a:rPr lang="en-US" sz="1800" b="1" dirty="0"/>
              <a:t>înțelegerea mentorilor și a mentorizaților, potrivirea lor în mod adecvat și supravegherea relației mentor-mentorizat.</a:t>
            </a:r>
          </a:p>
        </p:txBody>
      </p:sp>
      <p:pic>
        <p:nvPicPr>
          <p:cNvPr id="2052" name="Picture 4" descr="Coordinator - Free business and finance icons">
            <a:extLst>
              <a:ext uri="{FF2B5EF4-FFF2-40B4-BE49-F238E27FC236}">
                <a16:creationId xmlns:a16="http://schemas.microsoft.com/office/drawing/2014/main" id="{25FCBC33-5C88-775B-EAA3-98474EED6E34}"/>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9856" y="3287791"/>
            <a:ext cx="3021567" cy="3021567"/>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hlinkClick r:id="rId5"/>
            <a:extLst>
              <a:ext uri="{FF2B5EF4-FFF2-40B4-BE49-F238E27FC236}">
                <a16:creationId xmlns:a16="http://schemas.microsoft.com/office/drawing/2014/main" id="{BB84AAF7-C58E-1459-6A1D-E89A2ACE27BE}"/>
              </a:ext>
            </a:extLst>
          </p:cNvPr>
          <p:cNvSpPr txBox="1"/>
          <p:nvPr/>
        </p:nvSpPr>
        <p:spPr>
          <a:xfrm>
            <a:off x="192864" y="6319673"/>
            <a:ext cx="3271264" cy="261610"/>
          </a:xfrm>
          <a:prstGeom prst="rect">
            <a:avLst/>
          </a:prstGeom>
          <a:noFill/>
        </p:spPr>
        <p:txBody>
          <a:bodyPr wrap="square">
            <a:spAutoFit/>
          </a:bodyPr>
          <a:lstStyle/>
          <a:p>
            <a:r>
              <a:rPr lang="en-GB" sz="1100" dirty="0"/>
              <a:t>Pictogramele coordonatorului create de studioul </a:t>
            </a:r>
            <a:r>
              <a:rPr lang="en-GB" sz="1100" dirty="0" err="1"/>
              <a:t>Aficons </a:t>
            </a:r>
            <a:r>
              <a:rPr lang="en-GB" sz="1100" dirty="0"/>
              <a:t>- </a:t>
            </a:r>
            <a:r>
              <a:rPr lang="en-GB" sz="1100" dirty="0" err="1">
                <a:hlinkClick r:id="rId6"/>
              </a:rPr>
              <a:t>Flaticon</a:t>
            </a:r>
            <a:endParaRPr lang="en-GB" sz="1100" dirty="0"/>
          </a:p>
        </p:txBody>
      </p:sp>
      <p:sp>
        <p:nvSpPr>
          <p:cNvPr id="16" name="CaixaDeTexto 15">
            <a:extLst>
              <a:ext uri="{FF2B5EF4-FFF2-40B4-BE49-F238E27FC236}">
                <a16:creationId xmlns:a16="http://schemas.microsoft.com/office/drawing/2014/main" id="{83360D3D-EA5D-BB37-986D-02093C790043}"/>
              </a:ext>
            </a:extLst>
          </p:cNvPr>
          <p:cNvSpPr txBox="1"/>
          <p:nvPr/>
        </p:nvSpPr>
        <p:spPr>
          <a:xfrm>
            <a:off x="6215758" y="38825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accent2"/>
                </a:solidFill>
                <a:latin typeface="Franklin Gothic Book" panose="020B0503020102020204" pitchFamily="34" charset="0"/>
              </a:rPr>
              <a:t> Pași cheie</a:t>
            </a:r>
          </a:p>
        </p:txBody>
      </p:sp>
      <p:graphicFrame>
        <p:nvGraphicFramePr>
          <p:cNvPr id="19" name="Diagrama 18">
            <a:extLst>
              <a:ext uri="{FF2B5EF4-FFF2-40B4-BE49-F238E27FC236}">
                <a16:creationId xmlns:a16="http://schemas.microsoft.com/office/drawing/2014/main" id="{CD4E958B-687E-CB0E-523E-3DFF31C0056A}"/>
              </a:ext>
            </a:extLst>
          </p:cNvPr>
          <p:cNvGraphicFramePr/>
          <p:nvPr>
            <p:extLst>
              <p:ext uri="{D42A27DB-BD31-4B8C-83A1-F6EECF244321}">
                <p14:modId xmlns:p14="http://schemas.microsoft.com/office/powerpoint/2010/main" val="3867370097"/>
              </p:ext>
            </p:extLst>
          </p:nvPr>
        </p:nvGraphicFramePr>
        <p:xfrm>
          <a:off x="4193530" y="4376761"/>
          <a:ext cx="6534721" cy="22045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1146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CaixaDeTexto 6">
            <a:extLst>
              <a:ext uri="{FF2B5EF4-FFF2-40B4-BE49-F238E27FC236}">
                <a16:creationId xmlns:a16="http://schemas.microsoft.com/office/drawing/2014/main" id="{290BADCD-8C30-700F-F6DC-37BE8E1C2615}"/>
              </a:ext>
            </a:extLst>
          </p:cNvPr>
          <p:cNvSpPr txBox="1"/>
          <p:nvPr/>
        </p:nvSpPr>
        <p:spPr>
          <a:xfrm>
            <a:off x="1571199" y="2609507"/>
            <a:ext cx="6093500" cy="369332"/>
          </a:xfrm>
          <a:prstGeom prst="rect">
            <a:avLst/>
          </a:prstGeom>
          <a:noFill/>
        </p:spPr>
        <p:txBody>
          <a:bodyPr wrap="square">
            <a:spAutoFit/>
          </a:bodyPr>
          <a:lstStyle/>
          <a:p>
            <a:r>
              <a:rPr lang="pt-PT" sz="1800" b="1" dirty="0" err="1">
                <a:solidFill>
                  <a:schemeClr val="accent2"/>
                </a:solidFill>
                <a:latin typeface="Franklin Gothic Book" panose="020B0503020102020204" pitchFamily="34" charset="0"/>
                <a:ea typeface="+mn-lt"/>
                <a:cs typeface="+mn-lt"/>
              </a:rPr>
              <a:t>Considerații cheie în definirea criteriilor de potrivire</a:t>
            </a:r>
            <a:endParaRPr lang="pt-PT" sz="1800" b="1" dirty="0">
              <a:solidFill>
                <a:schemeClr val="accent2"/>
              </a:solidFill>
              <a:latin typeface="Franklin Gothic Book" panose="020B0503020102020204" pitchFamily="34" charset="0"/>
              <a:ea typeface="+mn-lt"/>
              <a:cs typeface="+mn-lt"/>
            </a:endParaRPr>
          </a:p>
        </p:txBody>
      </p:sp>
      <p:sp>
        <p:nvSpPr>
          <p:cNvPr id="44" name="CaixaDeTexto 43">
            <a:extLst>
              <a:ext uri="{FF2B5EF4-FFF2-40B4-BE49-F238E27FC236}">
                <a16:creationId xmlns:a16="http://schemas.microsoft.com/office/drawing/2014/main" id="{65154E09-B712-6CC4-557E-C37F293E3E22}"/>
              </a:ext>
            </a:extLst>
          </p:cNvPr>
          <p:cNvSpPr txBox="1"/>
          <p:nvPr/>
        </p:nvSpPr>
        <p:spPr>
          <a:xfrm>
            <a:off x="2113221" y="3498727"/>
            <a:ext cx="6097772" cy="2862322"/>
          </a:xfrm>
          <a:prstGeom prst="rect">
            <a:avLst/>
          </a:prstGeom>
          <a:noFill/>
        </p:spPr>
        <p:txBody>
          <a:bodyPr wrap="square">
            <a:spAutoFit/>
          </a:bodyPr>
          <a:lstStyle/>
          <a:p>
            <a:pPr marL="285750" indent="-285750">
              <a:buFont typeface="Wingdings" panose="05000000000000000000" pitchFamily="2" charset="2"/>
              <a:buChar char="ü"/>
            </a:pPr>
            <a:r>
              <a:rPr lang="en-US" dirty="0">
                <a:latin typeface="Franklin Gothic Book" panose="020B0503020102020204" pitchFamily="34" charset="0"/>
              </a:rPr>
              <a:t>Obiectivele </a:t>
            </a:r>
            <a:r>
              <a:rPr lang="en-US" dirty="0" err="1">
                <a:latin typeface="Franklin Gothic Book" panose="020B0503020102020204" pitchFamily="34" charset="0"/>
              </a:rPr>
              <a:t>programului </a:t>
            </a:r>
            <a:r>
              <a:rPr lang="en-US" dirty="0">
                <a:latin typeface="Franklin Gothic Book" panose="020B0503020102020204" pitchFamily="34" charset="0"/>
              </a:rPr>
              <a:t>și rezultatele dorite</a:t>
            </a:r>
          </a:p>
          <a:p>
            <a:pPr marL="285750" indent="-285750">
              <a:buFont typeface="Wingdings" panose="05000000000000000000" pitchFamily="2" charset="2"/>
              <a:buChar char="ü"/>
            </a:pPr>
            <a:r>
              <a:rPr lang="en-US" dirty="0">
                <a:latin typeface="Franklin Gothic Book" panose="020B0503020102020204" pitchFamily="34" charset="0"/>
              </a:rPr>
              <a:t>Preferințele și obiectivele mentorilor și mentorizaților</a:t>
            </a:r>
          </a:p>
          <a:p>
            <a:pPr marL="285750" indent="-285750">
              <a:buFont typeface="Wingdings" panose="05000000000000000000" pitchFamily="2" charset="2"/>
              <a:buChar char="ü"/>
            </a:pPr>
            <a:r>
              <a:rPr lang="en-US" dirty="0">
                <a:latin typeface="Franklin Gothic Book" panose="020B0503020102020204" pitchFamily="34" charset="0"/>
              </a:rPr>
              <a:t>Experiența, abilitățile și expertiza mentorului</a:t>
            </a:r>
          </a:p>
          <a:p>
            <a:pPr marL="285750" indent="-285750">
              <a:buFont typeface="Wingdings" panose="05000000000000000000" pitchFamily="2" charset="2"/>
              <a:buChar char="ü"/>
            </a:pPr>
            <a:r>
              <a:rPr lang="en-US" dirty="0">
                <a:latin typeface="Franklin Gothic Book" panose="020B0503020102020204" pitchFamily="34" charset="0"/>
              </a:rPr>
              <a:t>Interese comune și similitudini</a:t>
            </a:r>
          </a:p>
          <a:p>
            <a:pPr marL="285750" indent="-285750">
              <a:buFont typeface="Wingdings" panose="05000000000000000000" pitchFamily="2" charset="2"/>
              <a:buChar char="ü"/>
            </a:pPr>
            <a:r>
              <a:rPr lang="en-US" dirty="0">
                <a:latin typeface="Franklin Gothic Book" panose="020B0503020102020204" pitchFamily="34" charset="0"/>
              </a:rPr>
              <a:t>Compatibilitatea personalității și temperamentului</a:t>
            </a:r>
          </a:p>
          <a:p>
            <a:pPr marL="285750" indent="-285750">
              <a:buFont typeface="Wingdings" panose="05000000000000000000" pitchFamily="2" charset="2"/>
              <a:buChar char="ü"/>
            </a:pPr>
            <a:r>
              <a:rPr lang="en-US" dirty="0">
                <a:latin typeface="Franklin Gothic Book" panose="020B0503020102020204" pitchFamily="34" charset="0"/>
              </a:rPr>
              <a:t>Vârsta, sexul și etnia</a:t>
            </a:r>
          </a:p>
          <a:p>
            <a:pPr marL="285750" indent="-285750">
              <a:buFont typeface="Wingdings" panose="05000000000000000000" pitchFamily="2" charset="2"/>
              <a:buChar char="ü"/>
            </a:pPr>
            <a:r>
              <a:rPr lang="en-US" dirty="0">
                <a:latin typeface="Franklin Gothic Book" panose="020B0503020102020204" pitchFamily="34" charset="0"/>
              </a:rPr>
              <a:t>Nevoile speciale </a:t>
            </a:r>
          </a:p>
          <a:p>
            <a:pPr marL="285750" indent="-285750">
              <a:buFont typeface="Wingdings" panose="05000000000000000000" pitchFamily="2" charset="2"/>
              <a:buChar char="ü"/>
            </a:pPr>
            <a:r>
              <a:rPr lang="en-US" dirty="0">
                <a:latin typeface="Franklin Gothic Book" panose="020B0503020102020204" pitchFamily="34" charset="0"/>
              </a:rPr>
              <a:t>Considerente importante (de exemplu, religia)</a:t>
            </a:r>
          </a:p>
          <a:p>
            <a:pPr marL="285750" indent="-285750">
              <a:buFont typeface="Wingdings" panose="05000000000000000000" pitchFamily="2" charset="2"/>
              <a:buChar char="ü"/>
            </a:pPr>
            <a:r>
              <a:rPr lang="en-US" dirty="0">
                <a:latin typeface="Franklin Gothic Book" panose="020B0503020102020204" pitchFamily="34" charset="0"/>
              </a:rPr>
              <a:t>Apropierea geografică și compatibilitatea orelor de întâlnire</a:t>
            </a:r>
          </a:p>
          <a:p>
            <a:pPr marL="285750" indent="-285750">
              <a:buFont typeface="Wingdings" panose="05000000000000000000" pitchFamily="2" charset="2"/>
              <a:buChar char="ü"/>
            </a:pPr>
            <a:r>
              <a:rPr lang="en-US" dirty="0">
                <a:latin typeface="Franklin Gothic Book" panose="020B0503020102020204" pitchFamily="34" charset="0"/>
              </a:rPr>
              <a:t>Factori logistici</a:t>
            </a:r>
          </a:p>
        </p:txBody>
      </p:sp>
      <p:sp>
        <p:nvSpPr>
          <p:cNvPr id="3" name="Title 1">
            <a:extLst>
              <a:ext uri="{FF2B5EF4-FFF2-40B4-BE49-F238E27FC236}">
                <a16:creationId xmlns:a16="http://schemas.microsoft.com/office/drawing/2014/main" id="{31662649-4807-39B2-8D1A-D2050E030FC3}"/>
              </a:ext>
            </a:extLst>
          </p:cNvPr>
          <p:cNvSpPr txBox="1">
            <a:spLocks/>
          </p:cNvSpPr>
          <p:nvPr/>
        </p:nvSpPr>
        <p:spPr>
          <a:xfrm>
            <a:off x="1678807" y="1070391"/>
            <a:ext cx="8586277" cy="857722"/>
          </a:xfrm>
          <a:prstGeom prst="rect">
            <a:avLst/>
          </a:prstGeom>
        </p:spPr>
        <p:txBody>
          <a:bodyPr vert="horz" lIns="91440" tIns="45720" rIns="91440" bIns="45720" rtlCol="0" anchor="b">
            <a:norm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600" dirty="0">
                <a:solidFill>
                  <a:prstClr val="black"/>
                </a:solidFill>
                <a:latin typeface="Franklin Gothic Book"/>
              </a:rPr>
              <a:t>3. </a:t>
            </a:r>
            <a:r>
              <a:rPr kumimoji="0" lang="en-US" sz="3600" b="0" i="0" u="none" strike="noStrike" kern="1200" cap="none" spc="0" normalizeH="0" baseline="0" noProof="0" dirty="0">
                <a:ln>
                  <a:noFill/>
                </a:ln>
                <a:solidFill>
                  <a:prstClr val="black"/>
                </a:solidFill>
                <a:effectLst/>
                <a:uLnTx/>
                <a:uFillTx/>
                <a:latin typeface="Franklin Gothic Book"/>
              </a:rPr>
              <a:t>Etape de potrivire și recomandări</a:t>
            </a:r>
          </a:p>
        </p:txBody>
      </p:sp>
    </p:spTree>
    <p:extLst>
      <p:ext uri="{BB962C8B-B14F-4D97-AF65-F5344CB8AC3E}">
        <p14:creationId xmlns:p14="http://schemas.microsoft.com/office/powerpoint/2010/main" val="324298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áfico 5" descr="Pensamento com preenchimento sólido">
            <a:extLst>
              <a:ext uri="{FF2B5EF4-FFF2-40B4-BE49-F238E27FC236}">
                <a16:creationId xmlns:a16="http://schemas.microsoft.com/office/drawing/2014/main" id="{BCD75CAD-4210-A126-E610-F9EAF763B7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2320" y="3852940"/>
            <a:ext cx="2517902" cy="2517902"/>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551182" y="35309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latin typeface="Franklin Gothic Book" panose="020B0503020102020204" pitchFamily="34" charset="0"/>
            </a:endParaRPr>
          </a:p>
        </p:txBody>
      </p:sp>
      <p:sp>
        <p:nvSpPr>
          <p:cNvPr id="7" name="CaixaDeTexto 6">
            <a:extLst>
              <a:ext uri="{FF2B5EF4-FFF2-40B4-BE49-F238E27FC236}">
                <a16:creationId xmlns:a16="http://schemas.microsoft.com/office/drawing/2014/main" id="{290BADCD-8C30-700F-F6DC-37BE8E1C2615}"/>
              </a:ext>
            </a:extLst>
          </p:cNvPr>
          <p:cNvSpPr txBox="1"/>
          <p:nvPr/>
        </p:nvSpPr>
        <p:spPr>
          <a:xfrm>
            <a:off x="1571199" y="2609507"/>
            <a:ext cx="6093500" cy="369332"/>
          </a:xfrm>
          <a:prstGeom prst="rect">
            <a:avLst/>
          </a:prstGeom>
          <a:noFill/>
        </p:spPr>
        <p:txBody>
          <a:bodyPr wrap="square">
            <a:spAutoFit/>
          </a:bodyPr>
          <a:lstStyle/>
          <a:p>
            <a:r>
              <a:rPr lang="pt-PT" sz="1800" b="1" dirty="0" err="1">
                <a:solidFill>
                  <a:schemeClr val="accent2"/>
                </a:solidFill>
                <a:latin typeface="Franklin Gothic Book" panose="020B0503020102020204" pitchFamily="34" charset="0"/>
                <a:ea typeface="+mn-lt"/>
                <a:cs typeface="+mn-lt"/>
              </a:rPr>
              <a:t>Cum </a:t>
            </a:r>
            <a:r>
              <a:rPr lang="pt-PT" sz="1800" b="1" dirty="0">
                <a:solidFill>
                  <a:schemeClr val="accent2"/>
                </a:solidFill>
                <a:latin typeface="Franklin Gothic Book" panose="020B0503020102020204" pitchFamily="34" charset="0"/>
                <a:ea typeface="+mn-lt"/>
                <a:cs typeface="+mn-lt"/>
              </a:rPr>
              <a:t>se poate </a:t>
            </a:r>
            <a:r>
              <a:rPr lang="en-US" sz="1800" b="1" dirty="0">
                <a:solidFill>
                  <a:schemeClr val="accent2"/>
                </a:solidFill>
                <a:latin typeface="Franklin Gothic Book" panose="020B0503020102020204" pitchFamily="34" charset="0"/>
                <a:ea typeface="+mn-lt"/>
                <a:cs typeface="+mn-lt"/>
              </a:rPr>
              <a:t>îmbunătăți eficiența procesului de potrivire?</a:t>
            </a:r>
            <a:endParaRPr lang="pt-PT" sz="1800" b="1" dirty="0">
              <a:solidFill>
                <a:schemeClr val="accent2"/>
              </a:solidFill>
              <a:latin typeface="Franklin Gothic Book" panose="020B0503020102020204" pitchFamily="34" charset="0"/>
              <a:ea typeface="+mn-lt"/>
              <a:cs typeface="+mn-lt"/>
            </a:endParaRPr>
          </a:p>
        </p:txBody>
      </p:sp>
      <p:sp>
        <p:nvSpPr>
          <p:cNvPr id="3" name="Marcador de Posição de Conteúdo 3">
            <a:extLst>
              <a:ext uri="{FF2B5EF4-FFF2-40B4-BE49-F238E27FC236}">
                <a16:creationId xmlns:a16="http://schemas.microsoft.com/office/drawing/2014/main" id="{12B83B36-C239-5959-DAAF-AC14F92C4B62}"/>
              </a:ext>
            </a:extLst>
          </p:cNvPr>
          <p:cNvSpPr txBox="1">
            <a:spLocks/>
          </p:cNvSpPr>
          <p:nvPr/>
        </p:nvSpPr>
        <p:spPr>
          <a:xfrm>
            <a:off x="1313675" y="3758409"/>
            <a:ext cx="4126230" cy="140261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1800" b="1" dirty="0" err="1">
                <a:ea typeface="+mn-lt"/>
                <a:cs typeface="+mn-lt"/>
              </a:rPr>
              <a:t>Luați în considerare </a:t>
            </a:r>
            <a:r>
              <a:rPr lang="pt-PT" sz="1800" b="1" dirty="0">
                <a:ea typeface="+mn-lt"/>
                <a:cs typeface="+mn-lt"/>
              </a:rPr>
              <a:t>potrivirea </a:t>
            </a:r>
            <a:r>
              <a:rPr lang="pt-PT" sz="1800" b="1" dirty="0" err="1">
                <a:ea typeface="+mn-lt"/>
                <a:cs typeface="+mn-lt"/>
              </a:rPr>
              <a:t>bazată pe similitudini la nivel profund </a:t>
            </a:r>
            <a:endParaRPr lang="pt-PT" sz="1800" dirty="0">
              <a:ea typeface="Calibri"/>
              <a:cs typeface="Calibri"/>
            </a:endParaRPr>
          </a:p>
          <a:p>
            <a:endParaRPr lang="pt-PT" dirty="0">
              <a:solidFill>
                <a:srgbClr val="000000"/>
              </a:solidFill>
              <a:ea typeface="Calibri"/>
              <a:cs typeface="Calibri"/>
            </a:endParaRPr>
          </a:p>
        </p:txBody>
      </p:sp>
      <p:pic>
        <p:nvPicPr>
          <p:cNvPr id="4" name="Gráfico 3" descr="Distintivo 1 destaque">
            <a:extLst>
              <a:ext uri="{FF2B5EF4-FFF2-40B4-BE49-F238E27FC236}">
                <a16:creationId xmlns:a16="http://schemas.microsoft.com/office/drawing/2014/main" id="{82B67A02-2F2F-9564-C226-BA20760D81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2179" y="3765565"/>
            <a:ext cx="485228" cy="493986"/>
          </a:xfrm>
          <a:prstGeom prst="rect">
            <a:avLst/>
          </a:prstGeom>
        </p:spPr>
      </p:pic>
      <p:cxnSp>
        <p:nvCxnSpPr>
          <p:cNvPr id="8" name="Conexão reta unidirecional 7">
            <a:extLst>
              <a:ext uri="{FF2B5EF4-FFF2-40B4-BE49-F238E27FC236}">
                <a16:creationId xmlns:a16="http://schemas.microsoft.com/office/drawing/2014/main" id="{3CA5089C-E2C4-0B57-3643-2CF8585B228A}"/>
              </a:ext>
            </a:extLst>
          </p:cNvPr>
          <p:cNvCxnSpPr/>
          <p:nvPr/>
        </p:nvCxnSpPr>
        <p:spPr>
          <a:xfrm flipV="1">
            <a:off x="5325754" y="3592145"/>
            <a:ext cx="432676" cy="3468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Marcador de Posição de Conteúdo 3">
            <a:extLst>
              <a:ext uri="{FF2B5EF4-FFF2-40B4-BE49-F238E27FC236}">
                <a16:creationId xmlns:a16="http://schemas.microsoft.com/office/drawing/2014/main" id="{82519B1A-FCF7-AB2C-A846-9289B8754A33}"/>
              </a:ext>
            </a:extLst>
          </p:cNvPr>
          <p:cNvSpPr txBox="1">
            <a:spLocks/>
          </p:cNvSpPr>
          <p:nvPr/>
        </p:nvSpPr>
        <p:spPr>
          <a:xfrm>
            <a:off x="5871395" y="3487220"/>
            <a:ext cx="1761403" cy="27118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600" i="0" err="1">
                <a:latin typeface="Franklin Gothic Book" panose="020B0503020102020204" pitchFamily="34" charset="0"/>
                <a:ea typeface="+mn-lt"/>
                <a:cs typeface="+mn-lt"/>
              </a:rPr>
              <a:t>Trăsături de personalitate</a:t>
            </a:r>
            <a:endParaRPr lang="pt-PT" sz="1600" i="0" err="1">
              <a:latin typeface="Franklin Gothic Book" panose="020B0503020102020204" pitchFamily="34" charset="0"/>
              <a:ea typeface="Calibri"/>
              <a:cs typeface="Calibri"/>
            </a:endParaRPr>
          </a:p>
          <a:p>
            <a:endParaRPr lang="pt-PT" sz="1600" i="0">
              <a:solidFill>
                <a:srgbClr val="000000"/>
              </a:solidFill>
              <a:latin typeface="Franklin Gothic Book" panose="020B0503020102020204" pitchFamily="34" charset="0"/>
              <a:ea typeface="Calibri"/>
              <a:cs typeface="Calibri"/>
            </a:endParaRPr>
          </a:p>
        </p:txBody>
      </p:sp>
      <p:sp>
        <p:nvSpPr>
          <p:cNvPr id="12" name="Marcador de Posição de Conteúdo 3">
            <a:extLst>
              <a:ext uri="{FF2B5EF4-FFF2-40B4-BE49-F238E27FC236}">
                <a16:creationId xmlns:a16="http://schemas.microsoft.com/office/drawing/2014/main" id="{973BD1B3-AE21-C64C-4898-D2E09352327B}"/>
              </a:ext>
            </a:extLst>
          </p:cNvPr>
          <p:cNvSpPr txBox="1">
            <a:spLocks/>
          </p:cNvSpPr>
          <p:nvPr/>
        </p:nvSpPr>
        <p:spPr>
          <a:xfrm>
            <a:off x="5897670" y="4030254"/>
            <a:ext cx="1761403" cy="27118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600" i="0" dirty="0" err="1">
                <a:latin typeface="Franklin Gothic Book" panose="020B0503020102020204" pitchFamily="34" charset="0"/>
                <a:ea typeface="+mn-lt"/>
                <a:cs typeface="+mn-lt"/>
              </a:rPr>
              <a:t>Valori personale</a:t>
            </a:r>
            <a:endParaRPr lang="pt-PT" sz="1600" i="0" dirty="0">
              <a:latin typeface="Franklin Gothic Book" panose="020B0503020102020204" pitchFamily="34" charset="0"/>
              <a:ea typeface="Calibri"/>
              <a:cs typeface="Calibri"/>
            </a:endParaRPr>
          </a:p>
          <a:p>
            <a:endParaRPr lang="pt-PT" sz="1600" i="0" dirty="0">
              <a:solidFill>
                <a:srgbClr val="000000"/>
              </a:solidFill>
              <a:latin typeface="Franklin Gothic Book" panose="020B0503020102020204" pitchFamily="34" charset="0"/>
              <a:ea typeface="Calibri"/>
              <a:cs typeface="Calibri"/>
            </a:endParaRPr>
          </a:p>
        </p:txBody>
      </p:sp>
      <p:cxnSp>
        <p:nvCxnSpPr>
          <p:cNvPr id="13" name="Conexão reta unidirecional 12">
            <a:extLst>
              <a:ext uri="{FF2B5EF4-FFF2-40B4-BE49-F238E27FC236}">
                <a16:creationId xmlns:a16="http://schemas.microsoft.com/office/drawing/2014/main" id="{AF2D1D35-EF54-4FF6-EFE4-4348E627DFC1}"/>
              </a:ext>
            </a:extLst>
          </p:cNvPr>
          <p:cNvCxnSpPr>
            <a:cxnSpLocks/>
          </p:cNvCxnSpPr>
          <p:nvPr/>
        </p:nvCxnSpPr>
        <p:spPr>
          <a:xfrm>
            <a:off x="5316995" y="4070365"/>
            <a:ext cx="537779" cy="2224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Marcador de Posição de Conteúdo 3">
            <a:extLst>
              <a:ext uri="{FF2B5EF4-FFF2-40B4-BE49-F238E27FC236}">
                <a16:creationId xmlns:a16="http://schemas.microsoft.com/office/drawing/2014/main" id="{620C8123-334D-FE62-0CE1-C79F75B80127}"/>
              </a:ext>
            </a:extLst>
          </p:cNvPr>
          <p:cNvSpPr txBox="1">
            <a:spLocks/>
          </p:cNvSpPr>
          <p:nvPr/>
        </p:nvSpPr>
        <p:spPr>
          <a:xfrm>
            <a:off x="1313675" y="4888494"/>
            <a:ext cx="4476574" cy="84925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1800" b="1" dirty="0">
                <a:ea typeface="+mn-lt"/>
                <a:cs typeface="+mn-lt"/>
              </a:rPr>
              <a:t>Acordați </a:t>
            </a:r>
            <a:r>
              <a:rPr lang="pt-PT" sz="1800" b="1" dirty="0" err="1">
                <a:ea typeface="+mn-lt"/>
                <a:cs typeface="+mn-lt"/>
              </a:rPr>
              <a:t>atenție nevoilor de dezvoltare în timpul </a:t>
            </a:r>
            <a:r>
              <a:rPr lang="pt-PT" sz="1800" b="1" dirty="0">
                <a:ea typeface="+mn-lt"/>
                <a:cs typeface="+mn-lt"/>
              </a:rPr>
              <a:t>potrivirii </a:t>
            </a:r>
            <a:endParaRPr lang="pt-PT" sz="1800" dirty="0">
              <a:ea typeface="Calibri"/>
              <a:cs typeface="Calibri"/>
            </a:endParaRPr>
          </a:p>
          <a:p>
            <a:endParaRPr lang="pt-PT" dirty="0">
              <a:solidFill>
                <a:srgbClr val="000000"/>
              </a:solidFill>
              <a:ea typeface="Calibri"/>
              <a:cs typeface="Calibri"/>
            </a:endParaRPr>
          </a:p>
        </p:txBody>
      </p:sp>
      <p:pic>
        <p:nvPicPr>
          <p:cNvPr id="15" name="Gráfico 14" descr="Distintivo destaque">
            <a:extLst>
              <a:ext uri="{FF2B5EF4-FFF2-40B4-BE49-F238E27FC236}">
                <a16:creationId xmlns:a16="http://schemas.microsoft.com/office/drawing/2014/main" id="{892F0BA2-5681-78CB-EB94-54E4A27791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2179" y="4880039"/>
            <a:ext cx="485228" cy="467711"/>
          </a:xfrm>
          <a:prstGeom prst="rect">
            <a:avLst/>
          </a:prstGeom>
        </p:spPr>
      </p:pic>
      <p:sp>
        <p:nvSpPr>
          <p:cNvPr id="18" name="Marcador de Posição de Conteúdo 3">
            <a:extLst>
              <a:ext uri="{FF2B5EF4-FFF2-40B4-BE49-F238E27FC236}">
                <a16:creationId xmlns:a16="http://schemas.microsoft.com/office/drawing/2014/main" id="{29FC6A11-847C-9F9A-301C-8471B99F5203}"/>
              </a:ext>
            </a:extLst>
          </p:cNvPr>
          <p:cNvSpPr txBox="1">
            <a:spLocks/>
          </p:cNvSpPr>
          <p:nvPr/>
        </p:nvSpPr>
        <p:spPr>
          <a:xfrm>
            <a:off x="1313675" y="5932386"/>
            <a:ext cx="4216164" cy="84925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1800" b="1" dirty="0">
                <a:ea typeface="+mn-lt"/>
                <a:cs typeface="+mn-lt"/>
              </a:rPr>
              <a:t>Solicitați părerea </a:t>
            </a:r>
            <a:r>
              <a:rPr lang="pt-PT" sz="1800" b="1" dirty="0" err="1">
                <a:ea typeface="+mn-lt"/>
                <a:cs typeface="+mn-lt"/>
              </a:rPr>
              <a:t>mentorilor și a mentorizaților în timpul proces</a:t>
            </a:r>
            <a:r>
              <a:rPr lang="pt-PT" sz="1800" b="1" dirty="0">
                <a:ea typeface="+mn-lt"/>
                <a:cs typeface="+mn-lt"/>
              </a:rPr>
              <a:t>ului </a:t>
            </a:r>
            <a:r>
              <a:rPr lang="pt-PT" sz="1800" b="1" dirty="0" err="1">
                <a:ea typeface="+mn-lt"/>
                <a:cs typeface="+mn-lt"/>
              </a:rPr>
              <a:t>de potrivire </a:t>
            </a:r>
            <a:endParaRPr lang="pt-PT" sz="1800" dirty="0">
              <a:ea typeface="Calibri"/>
              <a:cs typeface="Calibri"/>
            </a:endParaRPr>
          </a:p>
          <a:p>
            <a:endParaRPr lang="pt-PT" dirty="0">
              <a:solidFill>
                <a:srgbClr val="000000"/>
              </a:solidFill>
              <a:ea typeface="Calibri"/>
              <a:cs typeface="Calibri"/>
            </a:endParaRPr>
          </a:p>
        </p:txBody>
      </p:sp>
      <p:pic>
        <p:nvPicPr>
          <p:cNvPr id="19" name="Gráfico 18" descr="Distintivo 3 destaque">
            <a:extLst>
              <a:ext uri="{FF2B5EF4-FFF2-40B4-BE49-F238E27FC236}">
                <a16:creationId xmlns:a16="http://schemas.microsoft.com/office/drawing/2014/main" id="{D5439D0C-ED4A-9263-23F8-856AA513D4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2179" y="5932386"/>
            <a:ext cx="511505" cy="520262"/>
          </a:xfrm>
          <a:prstGeom prst="rect">
            <a:avLst/>
          </a:prstGeom>
        </p:spPr>
      </p:pic>
      <p:sp>
        <p:nvSpPr>
          <p:cNvPr id="21" name="CaixaDeTexto 20">
            <a:extLst>
              <a:ext uri="{FF2B5EF4-FFF2-40B4-BE49-F238E27FC236}">
                <a16:creationId xmlns:a16="http://schemas.microsoft.com/office/drawing/2014/main" id="{6C18676C-E5BE-7085-025C-B6032E882898}"/>
              </a:ext>
            </a:extLst>
          </p:cNvPr>
          <p:cNvSpPr txBox="1"/>
          <p:nvPr/>
        </p:nvSpPr>
        <p:spPr>
          <a:xfrm>
            <a:off x="8863069" y="4334426"/>
            <a:ext cx="814551" cy="408623"/>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PT" err="1">
                <a:solidFill>
                  <a:schemeClr val="accent2"/>
                </a:solidFill>
                <a:ea typeface="Calibri"/>
                <a:cs typeface="Calibri"/>
              </a:rPr>
              <a:t>Cum</a:t>
            </a:r>
            <a:r>
              <a:rPr lang="pt-PT" dirty="0">
                <a:solidFill>
                  <a:schemeClr val="accent2"/>
                </a:solidFill>
                <a:ea typeface="Calibri"/>
                <a:cs typeface="Calibri"/>
              </a:rPr>
              <a:t>?</a:t>
            </a:r>
            <a:endParaRPr lang="pt-PT">
              <a:solidFill>
                <a:schemeClr val="accent2"/>
              </a:solidFill>
              <a:ea typeface="Calibri"/>
              <a:cs typeface="Calibri"/>
            </a:endParaRPr>
          </a:p>
        </p:txBody>
      </p:sp>
      <p:sp>
        <p:nvSpPr>
          <p:cNvPr id="23" name="Title 1">
            <a:extLst>
              <a:ext uri="{FF2B5EF4-FFF2-40B4-BE49-F238E27FC236}">
                <a16:creationId xmlns:a16="http://schemas.microsoft.com/office/drawing/2014/main" id="{1C26354D-D331-3999-9EA0-2902335CFE15}"/>
              </a:ext>
            </a:extLst>
          </p:cNvPr>
          <p:cNvSpPr txBox="1">
            <a:spLocks/>
          </p:cNvSpPr>
          <p:nvPr/>
        </p:nvSpPr>
        <p:spPr>
          <a:xfrm>
            <a:off x="1678807" y="1070391"/>
            <a:ext cx="8586277"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defRPr/>
            </a:pPr>
            <a:r>
              <a:rPr lang="en-US" sz="3600" dirty="0">
                <a:solidFill>
                  <a:prstClr val="black"/>
                </a:solidFill>
                <a:latin typeface="Franklin Gothic Book"/>
              </a:rPr>
              <a:t>3. </a:t>
            </a:r>
            <a:r>
              <a:rPr kumimoji="0" lang="en-US" sz="3600" b="0" i="0" u="none" strike="noStrike" kern="1200" cap="none" spc="0" normalizeH="0" baseline="0" noProof="0" dirty="0">
                <a:ln>
                  <a:noFill/>
                </a:ln>
                <a:solidFill>
                  <a:prstClr val="black"/>
                </a:solidFill>
                <a:effectLst/>
                <a:uLnTx/>
                <a:uFillTx/>
                <a:latin typeface="Franklin Gothic Book"/>
              </a:rPr>
              <a:t>Etapele potrivirii și recomandări</a:t>
            </a:r>
          </a:p>
        </p:txBody>
      </p:sp>
    </p:spTree>
    <p:extLst>
      <p:ext uri="{BB962C8B-B14F-4D97-AF65-F5344CB8AC3E}">
        <p14:creationId xmlns:p14="http://schemas.microsoft.com/office/powerpoint/2010/main" val="169412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665302" y="1478574"/>
            <a:ext cx="4239259" cy="1295400"/>
          </a:xfrm>
        </p:spPr>
        <p:txBody>
          <a:bodyPr>
            <a:normAutofit/>
          </a:bodyPr>
          <a:lstStyle/>
          <a:p>
            <a:pPr algn="ctr"/>
            <a:r>
              <a:rPr lang="en-US" sz="3600" b="1" dirty="0">
                <a:solidFill>
                  <a:schemeClr val="bg1"/>
                </a:solidFill>
                <a:latin typeface="Franklin Gothic Book" panose="020B0503020102020204" pitchFamily="34" charset="0"/>
              </a:rPr>
              <a:t>Exercițiu</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580793" y="4169748"/>
            <a:ext cx="7244862" cy="2063997"/>
          </a:xfrm>
        </p:spPr>
        <p:txBody>
          <a:bodyPr>
            <a:normAutofit/>
          </a:bodyPr>
          <a:lstStyle/>
          <a:p>
            <a:pPr marL="0" indent="0" algn="ctr">
              <a:buNone/>
            </a:pPr>
            <a:endParaRPr lang="en-US" dirty="0">
              <a:solidFill>
                <a:schemeClr val="bg1"/>
              </a:solidFill>
            </a:endParaRPr>
          </a:p>
          <a:p>
            <a:r>
              <a:rPr lang="en-US" sz="2400" i="1" dirty="0">
                <a:solidFill>
                  <a:schemeClr val="bg1"/>
                </a:solidFill>
              </a:rPr>
              <a:t>Ce nevoi ar putea avea persoana mentorată (nou-venitul)?</a:t>
            </a:r>
          </a:p>
          <a:p>
            <a:r>
              <a:rPr lang="en-US" sz="2400" i="1" dirty="0">
                <a:solidFill>
                  <a:schemeClr val="bg1"/>
                </a:solidFill>
              </a:rPr>
              <a:t>Ce calități ale mentorului (angajat cu experiență) ar putea ajuta la satisfacerea acestor nevoi?</a:t>
            </a:r>
          </a:p>
        </p:txBody>
      </p:sp>
      <p:sp>
        <p:nvSpPr>
          <p:cNvPr id="5" name="CaixaDeTexto 4">
            <a:extLst>
              <a:ext uri="{FF2B5EF4-FFF2-40B4-BE49-F238E27FC236}">
                <a16:creationId xmlns:a16="http://schemas.microsoft.com/office/drawing/2014/main" id="{7B092AD5-F225-E8D1-F4AC-4FAAE4D823C9}"/>
              </a:ext>
            </a:extLst>
          </p:cNvPr>
          <p:cNvSpPr txBox="1"/>
          <p:nvPr/>
        </p:nvSpPr>
        <p:spPr>
          <a:xfrm>
            <a:off x="5459460" y="3056363"/>
            <a:ext cx="6100548" cy="830997"/>
          </a:xfrm>
          <a:prstGeom prst="rect">
            <a:avLst/>
          </a:prstGeom>
          <a:noFill/>
        </p:spPr>
        <p:txBody>
          <a:bodyPr wrap="square">
            <a:spAutoFit/>
          </a:bodyPr>
          <a:lstStyle/>
          <a:p>
            <a:pPr marL="0" indent="0" algn="ctr">
              <a:buNone/>
            </a:pPr>
            <a:r>
              <a:rPr lang="en-US" sz="2400" dirty="0">
                <a:solidFill>
                  <a:schemeClr val="bg1"/>
                </a:solidFill>
                <a:latin typeface="Franklin Gothic Book" panose="020B0503020102020204" pitchFamily="34" charset="0"/>
              </a:rPr>
              <a:t>Gândiți-vă la o posibilă potrivire între un angajat cu experiență și un angajat nou.</a:t>
            </a:r>
          </a:p>
        </p:txBody>
      </p:sp>
    </p:spTree>
    <p:extLst>
      <p:ext uri="{BB962C8B-B14F-4D97-AF65-F5344CB8AC3E}">
        <p14:creationId xmlns:p14="http://schemas.microsoft.com/office/powerpoint/2010/main" val="204085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953250" y="2533651"/>
            <a:ext cx="4552950" cy="1295400"/>
          </a:xfrm>
        </p:spPr>
        <p:txBody>
          <a:bodyPr>
            <a:normAutofit/>
          </a:bodyPr>
          <a:lstStyle/>
          <a:p>
            <a:r>
              <a:rPr lang="en-US" sz="3600" b="1">
                <a:solidFill>
                  <a:schemeClr val="bg1"/>
                </a:solidFill>
                <a:latin typeface="Franklin Gothic Book" panose="020B0503020102020204" pitchFamily="34" charset="0"/>
              </a:rPr>
              <a:t>O pauză?</a:t>
            </a:r>
            <a:endParaRPr lang="el-GR" sz="3600" b="1">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062412" y="4419600"/>
            <a:ext cx="7702062" cy="2045427"/>
          </a:xfrm>
        </p:spPr>
        <p:txBody>
          <a:bodyPr>
            <a:normAutofit/>
          </a:bodyPr>
          <a:lstStyle/>
          <a:p>
            <a:pPr marL="0" indent="0" algn="ctr">
              <a:buNone/>
            </a:pPr>
            <a:r>
              <a:rPr lang="en-US" b="1">
                <a:solidFill>
                  <a:schemeClr val="bg1"/>
                </a:solidFill>
              </a:rPr>
              <a:t>Da, te rog!</a:t>
            </a:r>
            <a:endParaRPr lang="el-GR" b="1">
              <a:solidFill>
                <a:schemeClr val="bg1"/>
              </a:solidFill>
            </a:endParaRPr>
          </a:p>
        </p:txBody>
      </p:sp>
      <p:pic>
        <p:nvPicPr>
          <p:cNvPr id="5" name="Εικόνα 4"/>
          <p:cNvPicPr>
            <a:picLocks noChangeAspect="1"/>
          </p:cNvPicPr>
          <p:nvPr/>
        </p:nvPicPr>
        <p:blipFill>
          <a:blip r:embed="rId2"/>
          <a:stretch>
            <a:fillRect/>
          </a:stretch>
        </p:blipFill>
        <p:spPr>
          <a:xfrm>
            <a:off x="2414588" y="513800"/>
            <a:ext cx="2782399" cy="2782399"/>
          </a:xfrm>
          <a:prstGeom prst="rect">
            <a:avLst/>
          </a:prstGeom>
        </p:spPr>
      </p:pic>
    </p:spTree>
    <p:extLst>
      <p:ext uri="{BB962C8B-B14F-4D97-AF65-F5344CB8AC3E}">
        <p14:creationId xmlns:p14="http://schemas.microsoft.com/office/powerpoint/2010/main" val="59779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3600" dirty="0">
                <a:latin typeface="Franklin Gothic Book" panose="020B0503020102020204" pitchFamily="34" charset="0"/>
              </a:rPr>
              <a:t>Activitate</a:t>
            </a:r>
            <a:endParaRPr lang="en-US" sz="3600" i="0" dirty="0">
              <a:effectLst/>
              <a:latin typeface="Franklin Gothic Book" panose="020B0503020102020204" pitchFamily="34" charset="0"/>
            </a:endParaRPr>
          </a:p>
        </p:txBody>
      </p:sp>
      <p:sp>
        <p:nvSpPr>
          <p:cNvPr id="8" name="Marcador de Posição de Conteúdo 7">
            <a:extLst>
              <a:ext uri="{FF2B5EF4-FFF2-40B4-BE49-F238E27FC236}">
                <a16:creationId xmlns:a16="http://schemas.microsoft.com/office/drawing/2014/main" id="{6F8B4152-F2DE-2419-2340-921548D3E3A3}"/>
              </a:ext>
            </a:extLst>
          </p:cNvPr>
          <p:cNvSpPr>
            <a:spLocks noGrp="1"/>
          </p:cNvSpPr>
          <p:nvPr>
            <p:ph sz="half" idx="2"/>
          </p:nvPr>
        </p:nvSpPr>
        <p:spPr>
          <a:xfrm>
            <a:off x="4548129" y="3995407"/>
            <a:ext cx="5791667" cy="1769741"/>
          </a:xfrm>
        </p:spPr>
        <p:txBody>
          <a:bodyPr>
            <a:normAutofit/>
          </a:bodyPr>
          <a:lstStyle/>
          <a:p>
            <a:pPr marL="0" indent="0">
              <a:buNone/>
            </a:pPr>
            <a:r>
              <a:rPr lang="en-US" sz="2000" dirty="0"/>
              <a:t>Gândiți-vă să organizați un program de mentorat, luând în considerare cerințele definite de parteneriatul de proiect, precum și nevoile suplimentare bazate pe caracteristicile unice ale organizației dumneavoastră.</a:t>
            </a:r>
            <a:endParaRPr lang="en-GB" sz="24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CaixaDeTexto 18">
            <a:extLst>
              <a:ext uri="{FF2B5EF4-FFF2-40B4-BE49-F238E27FC236}">
                <a16:creationId xmlns:a16="http://schemas.microsoft.com/office/drawing/2014/main" id="{748D4145-481E-FFC1-C31B-08C4C13BC293}"/>
              </a:ext>
            </a:extLst>
          </p:cNvPr>
          <p:cNvSpPr txBox="1"/>
          <p:nvPr/>
        </p:nvSpPr>
        <p:spPr>
          <a:xfrm>
            <a:off x="4548129" y="3083398"/>
            <a:ext cx="6093724" cy="461665"/>
          </a:xfrm>
          <a:prstGeom prst="rect">
            <a:avLst/>
          </a:prstGeom>
          <a:noFill/>
        </p:spPr>
        <p:txBody>
          <a:bodyPr wrap="square" lIns="91440" tIns="45720" rIns="91440" bIns="45720" anchor="t">
            <a:spAutoFit/>
          </a:bodyPr>
          <a:lstStyle/>
          <a:p>
            <a:r>
              <a:rPr lang="en-GB" sz="2400" b="0" i="0" dirty="0">
                <a:solidFill>
                  <a:schemeClr val="accent2"/>
                </a:solidFill>
                <a:effectLst/>
                <a:latin typeface="Franklin Gothic Book"/>
              </a:rPr>
              <a:t>Etapele </a:t>
            </a:r>
            <a:r>
              <a:rPr lang="en-GB" sz="2400" dirty="0">
                <a:solidFill>
                  <a:schemeClr val="accent2"/>
                </a:solidFill>
                <a:latin typeface="Franklin Gothic Book"/>
              </a:rPr>
              <a:t>programului</a:t>
            </a:r>
            <a:r>
              <a:rPr lang="en-GB" sz="2400" b="0" i="0" dirty="0">
                <a:solidFill>
                  <a:schemeClr val="accent2"/>
                </a:solidFill>
                <a:effectLst/>
                <a:latin typeface="Franklin Gothic Book"/>
              </a:rPr>
              <a:t> de mentorat</a:t>
            </a:r>
            <a:endParaRPr lang="en-GB" sz="2400" dirty="0">
              <a:solidFill>
                <a:schemeClr val="accent2"/>
              </a:solidFill>
              <a:latin typeface="Franklin Gothic Book"/>
            </a:endParaRPr>
          </a:p>
        </p:txBody>
      </p:sp>
      <p:pic>
        <p:nvPicPr>
          <p:cNvPr id="3" name="Imagem 2" descr="Uma imagem com brinquedo&#10;&#10;Descrição gerada automaticamente">
            <a:extLst>
              <a:ext uri="{FF2B5EF4-FFF2-40B4-BE49-F238E27FC236}">
                <a16:creationId xmlns:a16="http://schemas.microsoft.com/office/drawing/2014/main" id="{3F1AD123-878A-2E23-E2C1-D68BEE058E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8898" y="2921000"/>
            <a:ext cx="3810000" cy="2540000"/>
          </a:xfrm>
          <a:prstGeom prst="rect">
            <a:avLst/>
          </a:prstGeom>
        </p:spPr>
      </p:pic>
      <p:sp>
        <p:nvSpPr>
          <p:cNvPr id="4" name="CaixaDeTexto 3">
            <a:extLst>
              <a:ext uri="{FF2B5EF4-FFF2-40B4-BE49-F238E27FC236}">
                <a16:creationId xmlns:a16="http://schemas.microsoft.com/office/drawing/2014/main" id="{30F9BB2D-F8FB-E1F8-14EE-6C2A68E299C4}"/>
              </a:ext>
            </a:extLst>
          </p:cNvPr>
          <p:cNvSpPr txBox="1"/>
          <p:nvPr/>
        </p:nvSpPr>
        <p:spPr>
          <a:xfrm>
            <a:off x="548898" y="5461000"/>
            <a:ext cx="3810000" cy="317500"/>
          </a:xfrm>
          <a:prstGeom prst="rect">
            <a:avLst/>
          </a:prstGeom>
        </p:spPr>
        <p:txBody>
          <a:bodyPr>
            <a:normAutofit fontScale="62500" lnSpcReduction="20000"/>
          </a:bodyPr>
          <a:lstStyle/>
          <a:p>
            <a:r>
              <a:rPr lang="en-US"/>
              <a:t>Fotografia de PhotoAuthor este licențiată sub CCYYSA.</a:t>
            </a:r>
          </a:p>
        </p:txBody>
      </p:sp>
    </p:spTree>
    <p:extLst>
      <p:ext uri="{BB962C8B-B14F-4D97-AF65-F5344CB8AC3E}">
        <p14:creationId xmlns:p14="http://schemas.microsoft.com/office/powerpoint/2010/main" val="199907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3600" i="0" dirty="0">
                <a:effectLst/>
                <a:latin typeface="Franklin Gothic Book" panose="020B0503020102020204" pitchFamily="34" charset="0"/>
              </a:rPr>
              <a:t>Activitate</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4" name="Diagrama 13">
            <a:extLst>
              <a:ext uri="{FF2B5EF4-FFF2-40B4-BE49-F238E27FC236}">
                <a16:creationId xmlns:a16="http://schemas.microsoft.com/office/drawing/2014/main" id="{92310E32-D499-96A4-0900-30BFAF1742E1}"/>
              </a:ext>
            </a:extLst>
          </p:cNvPr>
          <p:cNvGraphicFramePr/>
          <p:nvPr>
            <p:extLst>
              <p:ext uri="{D42A27DB-BD31-4B8C-83A1-F6EECF244321}">
                <p14:modId xmlns:p14="http://schemas.microsoft.com/office/powerpoint/2010/main" val="319467780"/>
              </p:ext>
            </p:extLst>
          </p:nvPr>
        </p:nvGraphicFramePr>
        <p:xfrm>
          <a:off x="1085559" y="2899973"/>
          <a:ext cx="10020882" cy="3614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0835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7713851" y="1843498"/>
            <a:ext cx="3758731" cy="3514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443534" y="467751"/>
            <a:ext cx="2331104"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3600" i="0" dirty="0">
                <a:effectLst/>
                <a:latin typeface="Franklin Gothic Book" panose="020B0503020102020204" pitchFamily="34" charset="0"/>
              </a:rPr>
              <a:t>Studiu de caz</a:t>
            </a:r>
          </a:p>
        </p:txBody>
      </p:sp>
      <p:sp>
        <p:nvSpPr>
          <p:cNvPr id="5" name="Subtitle 2">
            <a:extLst>
              <a:ext uri="{FF2B5EF4-FFF2-40B4-BE49-F238E27FC236}">
                <a16:creationId xmlns:a16="http://schemas.microsoft.com/office/drawing/2014/main" id="{DAC48ECE-2200-ACF5-0BB2-31D77EA6F469}"/>
              </a:ext>
            </a:extLst>
          </p:cNvPr>
          <p:cNvSpPr txBox="1">
            <a:spLocks/>
          </p:cNvSpPr>
          <p:nvPr/>
        </p:nvSpPr>
        <p:spPr>
          <a:xfrm>
            <a:off x="8561603" y="5448015"/>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4649808" y="5358021"/>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10" name="Marcador de Posição de Conteúdo 7">
            <a:extLst>
              <a:ext uri="{FF2B5EF4-FFF2-40B4-BE49-F238E27FC236}">
                <a16:creationId xmlns:a16="http://schemas.microsoft.com/office/drawing/2014/main" id="{95862AE0-3277-3408-20BD-F1E3968D7A99}"/>
              </a:ext>
            </a:extLst>
          </p:cNvPr>
          <p:cNvSpPr txBox="1">
            <a:spLocks/>
          </p:cNvSpPr>
          <p:nvPr/>
        </p:nvSpPr>
        <p:spPr>
          <a:xfrm>
            <a:off x="3407868" y="1913545"/>
            <a:ext cx="3586314" cy="187921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i="1" dirty="0"/>
              <a:t>Deschideam celulele și vedeam deținuți morți – unii din cauze naturale, alții spânzurați, alții din cauza supradozelor – uneori, când dorm, îmi amintesc poziția în care se aflau... Din păcate, nu beneficiem de sprijin psihologic. Unii gardieni rămân paralizați. </a:t>
            </a:r>
          </a:p>
          <a:p>
            <a:pPr marL="0" indent="0" algn="r">
              <a:buFont typeface="Arial" panose="020B0604020202020204" pitchFamily="34" charset="0"/>
              <a:buNone/>
            </a:pPr>
            <a:endParaRPr lang="en-US" sz="6400" dirty="0"/>
          </a:p>
          <a:p>
            <a:pPr marL="0" indent="0" algn="r">
              <a:buFont typeface="Arial" panose="020B0604020202020204" pitchFamily="34" charset="0"/>
              <a:buNone/>
            </a:pPr>
            <a:r>
              <a:rPr lang="en-US" sz="6400" dirty="0"/>
              <a:t> (Interviu cu un ofițer de penitenciar) </a:t>
            </a:r>
          </a:p>
        </p:txBody>
      </p:sp>
      <p:pic>
        <p:nvPicPr>
          <p:cNvPr id="13" name="Imagem 12" descr="Uma imagem com edifício, monocromático, escadas, preto e branco&#10;&#10;Descrição gerada automaticamente">
            <a:extLst>
              <a:ext uri="{FF2B5EF4-FFF2-40B4-BE49-F238E27FC236}">
                <a16:creationId xmlns:a16="http://schemas.microsoft.com/office/drawing/2014/main" id="{2EB71672-55AF-E830-86CA-9F7F6586701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6777"/>
          <a:stretch/>
        </p:blipFill>
        <p:spPr>
          <a:xfrm>
            <a:off x="7713852" y="1270316"/>
            <a:ext cx="3469922" cy="3837540"/>
          </a:xfrm>
          <a:prstGeom prst="rect">
            <a:avLst/>
          </a:prstGeom>
        </p:spPr>
      </p:pic>
      <p:sp>
        <p:nvSpPr>
          <p:cNvPr id="14" name="CaixaDeTexto 13">
            <a:extLst>
              <a:ext uri="{FF2B5EF4-FFF2-40B4-BE49-F238E27FC236}">
                <a16:creationId xmlns:a16="http://schemas.microsoft.com/office/drawing/2014/main" id="{7A78E0EA-8F79-BED6-E604-0C3E443CCF6A}"/>
              </a:ext>
            </a:extLst>
          </p:cNvPr>
          <p:cNvSpPr txBox="1"/>
          <p:nvPr/>
        </p:nvSpPr>
        <p:spPr>
          <a:xfrm>
            <a:off x="7713851" y="5218352"/>
            <a:ext cx="3469923" cy="369332"/>
          </a:xfrm>
          <a:prstGeom prst="rect">
            <a:avLst/>
          </a:prstGeom>
          <a:noFill/>
        </p:spPr>
        <p:txBody>
          <a:bodyPr wrap="square" rtlCol="0">
            <a:spAutoFit/>
          </a:bodyPr>
          <a:lstStyle/>
          <a:p>
            <a:r>
              <a:rPr lang="en-GB" sz="900" dirty="0" err="1"/>
              <a:t>Imaginea </a:t>
            </a:r>
            <a:r>
              <a:rPr lang="en-GB" sz="900" dirty="0">
                <a:hlinkClick r:id="rId4" tooltip="https://commons.wikimedia.org/wiki/File:Freo_prison_WMAU_gnangarra-108.jpg"/>
              </a:rPr>
              <a:t>Această </a:t>
            </a:r>
            <a:r>
              <a:rPr lang="en-GB" sz="900" dirty="0" err="1">
                <a:hlinkClick r:id="rId4" tooltip="https://commons.wikimedia.org/wiki/File:Freo_prison_WMAU_gnangarra-108.jpg"/>
              </a:rPr>
              <a:t>fotografie </a:t>
            </a:r>
            <a:r>
              <a:rPr lang="en-GB" sz="900" dirty="0"/>
              <a:t>de autor </a:t>
            </a:r>
            <a:r>
              <a:rPr lang="en-GB" sz="900" dirty="0" err="1"/>
              <a:t>necunoscut este licențiată </a:t>
            </a:r>
            <a:r>
              <a:rPr lang="en-GB" sz="900" dirty="0"/>
              <a:t>sub </a:t>
            </a:r>
            <a:r>
              <a:rPr lang="en-GB" sz="900" dirty="0">
                <a:hlinkClick r:id="rId5" tooltip="https://creativecommons.org/licenses/by-sa/3.0/"/>
              </a:rPr>
              <a:t>CC BY-SA</a:t>
            </a:r>
            <a:endParaRPr lang="en-GB" sz="900" dirty="0"/>
          </a:p>
        </p:txBody>
      </p:sp>
      <p:sp>
        <p:nvSpPr>
          <p:cNvPr id="16" name="CaixaDeTexto 15">
            <a:extLst>
              <a:ext uri="{FF2B5EF4-FFF2-40B4-BE49-F238E27FC236}">
                <a16:creationId xmlns:a16="http://schemas.microsoft.com/office/drawing/2014/main" id="{4FFC476D-C321-F276-6694-D73734057DE9}"/>
              </a:ext>
            </a:extLst>
          </p:cNvPr>
          <p:cNvSpPr txBox="1"/>
          <p:nvPr/>
        </p:nvSpPr>
        <p:spPr>
          <a:xfrm>
            <a:off x="2439136" y="4890738"/>
            <a:ext cx="4741851" cy="17163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nSpc>
                <a:spcPct val="90000"/>
              </a:lnSpc>
              <a:spcBef>
                <a:spcPts val="1000"/>
              </a:spcBef>
              <a:buFont typeface="Arial" panose="020B0604020202020204" pitchFamily="34" charset="0"/>
              <a:buChar char="•"/>
            </a:pPr>
            <a:r>
              <a:rPr lang="en-US" sz="1800" dirty="0">
                <a:solidFill>
                  <a:schemeClr val="tx1"/>
                </a:solidFill>
                <a:latin typeface="Franklin Gothic Book" panose="020B0503020102020204" pitchFamily="34" charset="0"/>
              </a:rPr>
              <a:t>Descrieți setul de competențe pe care un potențial mentor ar trebui să le posede pentru a sprijini în mod eficient un mentorat care a trecut printr-o situație similară</a:t>
            </a:r>
          </a:p>
          <a:p>
            <a:pPr marL="285750" indent="-285750">
              <a:lnSpc>
                <a:spcPct val="90000"/>
              </a:lnSpc>
              <a:spcBef>
                <a:spcPts val="1000"/>
              </a:spcBef>
              <a:buFont typeface="Arial" panose="020B0604020202020204" pitchFamily="34" charset="0"/>
              <a:buChar char="•"/>
            </a:pPr>
            <a:r>
              <a:rPr lang="en-US" sz="1800" dirty="0">
                <a:solidFill>
                  <a:schemeClr val="tx1"/>
                </a:solidFill>
                <a:latin typeface="Franklin Gothic Book" panose="020B0503020102020204" pitchFamily="34" charset="0"/>
              </a:rPr>
              <a:t>Justificați-vă alegerile și discutați raționamentul cu grupul</a:t>
            </a:r>
          </a:p>
        </p:txBody>
      </p:sp>
      <p:pic>
        <p:nvPicPr>
          <p:cNvPr id="19" name="Gráfico 18" descr="Aspas de fecho com preenchimento sólido">
            <a:extLst>
              <a:ext uri="{FF2B5EF4-FFF2-40B4-BE49-F238E27FC236}">
                <a16:creationId xmlns:a16="http://schemas.microsoft.com/office/drawing/2014/main" id="{C21B15CC-74BC-13F9-8531-5299EA0128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99450" y="2971800"/>
            <a:ext cx="914400" cy="914400"/>
          </a:xfrm>
          <a:prstGeom prst="rect">
            <a:avLst/>
          </a:prstGeom>
        </p:spPr>
      </p:pic>
      <p:pic>
        <p:nvPicPr>
          <p:cNvPr id="21" name="Gráfico 20" descr="Aspas de abertura com preenchimento sólido">
            <a:extLst>
              <a:ext uri="{FF2B5EF4-FFF2-40B4-BE49-F238E27FC236}">
                <a16:creationId xmlns:a16="http://schemas.microsoft.com/office/drawing/2014/main" id="{4EAE30F4-F2C4-2DC7-EDF3-0BB2381FCA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79909" y="1456345"/>
            <a:ext cx="914400" cy="914400"/>
          </a:xfrm>
          <a:prstGeom prst="rect">
            <a:avLst/>
          </a:prstGeom>
        </p:spPr>
      </p:pic>
      <p:sp>
        <p:nvSpPr>
          <p:cNvPr id="4" name="CaixaDeTexto 3">
            <a:extLst>
              <a:ext uri="{FF2B5EF4-FFF2-40B4-BE49-F238E27FC236}">
                <a16:creationId xmlns:a16="http://schemas.microsoft.com/office/drawing/2014/main" id="{BAA3F7BF-F700-366A-D30A-92F7555CFFE0}"/>
              </a:ext>
            </a:extLst>
          </p:cNvPr>
          <p:cNvSpPr txBox="1"/>
          <p:nvPr/>
        </p:nvSpPr>
        <p:spPr>
          <a:xfrm>
            <a:off x="567361" y="4987519"/>
            <a:ext cx="1881007" cy="461665"/>
          </a:xfrm>
          <a:prstGeom prst="rect">
            <a:avLst/>
          </a:prstGeom>
          <a:noFill/>
        </p:spPr>
        <p:txBody>
          <a:bodyPr wrap="square">
            <a:spAutoFit/>
          </a:bodyPr>
          <a:lstStyle/>
          <a:p>
            <a:r>
              <a:rPr lang="pt-PT" sz="2400" b="1" dirty="0" err="1">
                <a:solidFill>
                  <a:schemeClr val="accent2"/>
                </a:solidFill>
                <a:latin typeface="Franklin Gothic Book" panose="020B0503020102020204" pitchFamily="34" charset="0"/>
              </a:rPr>
              <a:t>Discuție</a:t>
            </a:r>
            <a:endParaRPr lang="en-GB" sz="2400" b="1" dirty="0">
              <a:solidFill>
                <a:schemeClr val="accent2"/>
              </a:solidFill>
              <a:latin typeface="Franklin Gothic Book" panose="020B0503020102020204" pitchFamily="34" charset="0"/>
            </a:endParaRPr>
          </a:p>
        </p:txBody>
      </p:sp>
    </p:spTree>
    <p:extLst>
      <p:ext uri="{BB962C8B-B14F-4D97-AF65-F5344CB8AC3E}">
        <p14:creationId xmlns:p14="http://schemas.microsoft.com/office/powerpoint/2010/main" val="331821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93631" y="66675"/>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908556" y="1692511"/>
            <a:ext cx="3489813" cy="1295400"/>
          </a:xfrm>
        </p:spPr>
        <p:txBody>
          <a:bodyPr>
            <a:normAutofit/>
          </a:bodyPr>
          <a:lstStyle/>
          <a:p>
            <a:pPr algn="ctr"/>
            <a:r>
              <a:rPr lang="en-US" sz="3600" b="1" dirty="0">
                <a:solidFill>
                  <a:schemeClr val="bg1"/>
                </a:solidFill>
                <a:latin typeface="Franklin Gothic Book" panose="020B0503020102020204" pitchFamily="34" charset="0"/>
              </a:rPr>
              <a:t>Brainstorming</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982877" y="3642037"/>
            <a:ext cx="7013505" cy="1085186"/>
          </a:xfrm>
        </p:spPr>
        <p:txBody>
          <a:bodyPr>
            <a:normAutofit/>
          </a:bodyPr>
          <a:lstStyle/>
          <a:p>
            <a:pPr marL="0" indent="0" algn="ctr">
              <a:buNone/>
            </a:pPr>
            <a:r>
              <a:rPr lang="en-US" sz="2400" b="1" dirty="0">
                <a:solidFill>
                  <a:schemeClr val="bg1"/>
                </a:solidFill>
              </a:rPr>
              <a:t>Identificați profilurile potențialilor mentori și discutați despre abilitățile pe care mentorii ar trebui să le posede</a:t>
            </a:r>
          </a:p>
        </p:txBody>
      </p:sp>
      <p:pic>
        <p:nvPicPr>
          <p:cNvPr id="4" name="Εικόνα 3">
            <a:extLst>
              <a:ext uri="{FF2B5EF4-FFF2-40B4-BE49-F238E27FC236}">
                <a16:creationId xmlns:a16="http://schemas.microsoft.com/office/drawing/2014/main" id="{A84DE4AA-90ED-298B-9F00-000302579E42}"/>
              </a:ext>
            </a:extLst>
          </p:cNvPr>
          <p:cNvPicPr>
            <a:picLocks noChangeAspect="1"/>
          </p:cNvPicPr>
          <p:nvPr/>
        </p:nvPicPr>
        <p:blipFill>
          <a:blip r:embed="rId3">
            <a:duotone>
              <a:schemeClr val="accent2">
                <a:shade val="45000"/>
                <a:satMod val="135000"/>
              </a:schemeClr>
              <a:prstClr val="white"/>
            </a:duotone>
          </a:blip>
          <a:stretch>
            <a:fillRect/>
          </a:stretch>
        </p:blipFill>
        <p:spPr>
          <a:xfrm>
            <a:off x="2810543" y="1016968"/>
            <a:ext cx="2322777" cy="1963082"/>
          </a:xfrm>
          <a:prstGeom prst="rect">
            <a:avLst/>
          </a:prstGeom>
        </p:spPr>
      </p:pic>
      <p:sp>
        <p:nvSpPr>
          <p:cNvPr id="7" name="CaixaDeTexto 6">
            <a:extLst>
              <a:ext uri="{FF2B5EF4-FFF2-40B4-BE49-F238E27FC236}">
                <a16:creationId xmlns:a16="http://schemas.microsoft.com/office/drawing/2014/main" id="{B307626F-67E1-D777-2244-91E83CA29837}"/>
              </a:ext>
            </a:extLst>
          </p:cNvPr>
          <p:cNvSpPr txBox="1"/>
          <p:nvPr/>
        </p:nvSpPr>
        <p:spPr>
          <a:xfrm>
            <a:off x="7026152" y="4852333"/>
            <a:ext cx="3254619" cy="1938992"/>
          </a:xfrm>
          <a:prstGeom prst="rect">
            <a:avLst/>
          </a:prstGeom>
          <a:noFill/>
        </p:spPr>
        <p:txBody>
          <a:bodyPr wrap="square">
            <a:spAutoFit/>
          </a:bodyPr>
          <a:lstStyle/>
          <a:p>
            <a:pPr algn="ctr"/>
            <a:r>
              <a:rPr lang="en-US" sz="2400" dirty="0">
                <a:solidFill>
                  <a:schemeClr val="accent2"/>
                </a:solidFill>
                <a:latin typeface="Franklin Gothic Book" panose="020B0503020102020204" pitchFamily="34" charset="0"/>
              </a:rPr>
              <a:t>3 grupuri</a:t>
            </a:r>
          </a:p>
          <a:p>
            <a:pPr algn="ctr"/>
            <a:r>
              <a:rPr lang="en-US" sz="2400" dirty="0">
                <a:solidFill>
                  <a:schemeClr val="accent2"/>
                </a:solidFill>
                <a:latin typeface="Franklin Gothic Book" panose="020B0503020102020204" pitchFamily="34" charset="0"/>
              </a:rPr>
              <a:t>Discuție (10’)</a:t>
            </a:r>
          </a:p>
          <a:p>
            <a:pPr algn="ctr"/>
            <a:r>
              <a:rPr lang="en-US" sz="2400" dirty="0">
                <a:solidFill>
                  <a:schemeClr val="accent2"/>
                </a:solidFill>
                <a:latin typeface="Franklin Gothic Book" panose="020B0503020102020204" pitchFamily="34" charset="0"/>
              </a:rPr>
              <a:t>Prezentare în fața grupului (10’)</a:t>
            </a:r>
          </a:p>
          <a:p>
            <a:pPr algn="ctr"/>
            <a:endParaRPr lang="en-US" sz="2400" dirty="0">
              <a:solidFill>
                <a:schemeClr val="accent2"/>
              </a:solidFill>
              <a:latin typeface="Franklin Gothic Book" panose="020B0503020102020204" pitchFamily="34" charset="0"/>
            </a:endParaRPr>
          </a:p>
        </p:txBody>
      </p:sp>
    </p:spTree>
    <p:extLst>
      <p:ext uri="{BB962C8B-B14F-4D97-AF65-F5344CB8AC3E}">
        <p14:creationId xmlns:p14="http://schemas.microsoft.com/office/powerpoint/2010/main" val="297520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3" y="2710944"/>
            <a:ext cx="8165172"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2"/>
                </a:solidFill>
                <a:effectLst/>
                <a:uLnTx/>
                <a:uFillTx/>
                <a:latin typeface="Franklin Gothic Book" panose="020B0503020102020204" pitchFamily="34" charset="0"/>
                <a:ea typeface="+mj-ea"/>
                <a:cs typeface="+mj-cs"/>
              </a:rPr>
              <a:t>Autoevaluare online</a:t>
            </a:r>
          </a:p>
        </p:txBody>
      </p:sp>
      <p:sp>
        <p:nvSpPr>
          <p:cNvPr id="25" name="Rectangle 24">
            <a:extLst>
              <a:ext uri="{FF2B5EF4-FFF2-40B4-BE49-F238E27FC236}">
                <a16:creationId xmlns:a16="http://schemas.microsoft.com/office/drawing/2014/main" id="{4FE17787-94DD-24C2-71E7-7C58E5C10EBF}"/>
              </a:ext>
            </a:extLst>
          </p:cNvPr>
          <p:cNvSpPr/>
          <p:nvPr/>
        </p:nvSpPr>
        <p:spPr>
          <a:xfrm>
            <a:off x="0" y="239649"/>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387186" y="84055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9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7713851" y="1843498"/>
            <a:ext cx="3758731" cy="3514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443534" y="467751"/>
            <a:ext cx="2331104"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a:latin typeface="Franklin Gothic Book" panose="020B0503020102020204" pitchFamily="34" charset="0"/>
              </a:rPr>
              <a:t>Cuprins</a:t>
            </a:r>
            <a:endParaRPr lang="en-US" sz="3600" i="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015762" y="1300349"/>
            <a:ext cx="4391961" cy="4880643"/>
          </a:xfrm>
        </p:spPr>
        <p:txBody>
          <a:bodyPr>
            <a:normAutofit fontScale="92500"/>
          </a:bodyPr>
          <a:lstStyle/>
          <a:p>
            <a:pPr marL="514350" indent="-514350" algn="l">
              <a:buFont typeface="+mj-lt"/>
              <a:buAutoNum type="arabicPeriod"/>
            </a:pPr>
            <a:r>
              <a:rPr lang="en-US" b="0" i="0" dirty="0">
                <a:effectLst/>
              </a:rPr>
              <a:t>Introducere </a:t>
            </a:r>
          </a:p>
          <a:p>
            <a:pPr marL="514350" indent="-514350" algn="l">
              <a:buFont typeface="+mj-lt"/>
              <a:buAutoNum type="arabicPeriod"/>
            </a:pPr>
            <a:r>
              <a:rPr lang="en-US" b="0" i="0" dirty="0">
                <a:effectLst/>
              </a:rPr>
              <a:t>Prezentarea conținutului principal, comentarii și întrebări </a:t>
            </a:r>
          </a:p>
          <a:p>
            <a:pPr marL="514350" indent="-514350" algn="l">
              <a:buFont typeface="+mj-lt"/>
              <a:buAutoNum type="arabicPeriod"/>
            </a:pPr>
            <a:r>
              <a:rPr lang="en-US" b="0" i="0" dirty="0">
                <a:effectLst/>
              </a:rPr>
              <a:t>Exercițiu – cerințele mentorizaților și evaluarea punctelor forte ale potențialilor mentori </a:t>
            </a:r>
          </a:p>
          <a:p>
            <a:pPr marL="514350" indent="-514350" algn="l">
              <a:buFont typeface="+mj-lt"/>
              <a:buAutoNum type="arabicPeriod"/>
            </a:pPr>
            <a:r>
              <a:rPr lang="en-US" b="0" i="0" dirty="0">
                <a:effectLst/>
              </a:rPr>
              <a:t>Activitate – etapele </a:t>
            </a:r>
            <a:r>
              <a:rPr lang="en-US" b="0" i="0" dirty="0" err="1">
                <a:effectLst/>
              </a:rPr>
              <a:t>programului</a:t>
            </a:r>
            <a:r>
              <a:rPr lang="en-US" b="0" i="0" dirty="0">
                <a:effectLst/>
              </a:rPr>
              <a:t> de mentorat </a:t>
            </a:r>
          </a:p>
          <a:p>
            <a:pPr marL="514350" indent="-514350" algn="l">
              <a:buFont typeface="+mj-lt"/>
              <a:buAutoNum type="arabicPeriod"/>
            </a:pPr>
            <a:r>
              <a:rPr lang="en-US" b="0" i="0" dirty="0">
                <a:solidFill>
                  <a:srgbClr val="000000"/>
                </a:solidFill>
                <a:effectLst/>
                <a:latin typeface="Franklin Gothic Book" panose="020B0503020102020204" pitchFamily="34" charset="0"/>
              </a:rPr>
              <a:t>Studiu de caz – nevoile mentorizaților vs punctele forte ale mentorilor</a:t>
            </a:r>
          </a:p>
          <a:p>
            <a:pPr marL="514350" indent="-514350" algn="l">
              <a:buFont typeface="+mj-lt"/>
              <a:buAutoNum type="arabicPeriod"/>
            </a:pPr>
            <a:r>
              <a:rPr lang="en-US" dirty="0"/>
              <a:t>Brainstorming – competențe de bază</a:t>
            </a:r>
            <a:endParaRPr lang="en-US" b="0" i="0" dirty="0">
              <a:effectLst/>
            </a:endParaRPr>
          </a:p>
          <a:p>
            <a:pPr marL="514350" indent="-514350" algn="l">
              <a:buFont typeface="+mj-lt"/>
              <a:buAutoNum type="arabicPeriod"/>
            </a:pPr>
            <a:r>
              <a:rPr lang="en-US" dirty="0"/>
              <a:t>Autoevaluare</a:t>
            </a:r>
            <a:endParaRPr lang="en-US" sz="3400" dirty="0"/>
          </a:p>
          <a:p>
            <a:pPr marL="342900" indent="-342900" algn="l">
              <a:buAutoNum type="arabicPeriod"/>
            </a:pPr>
            <a:endParaRPr lang="en-US" sz="1800" dirty="0"/>
          </a:p>
          <a:p>
            <a:pPr marL="342900" indent="-342900" algn="l">
              <a:buAutoNum type="arabicPeriod"/>
            </a:pPr>
            <a:endParaRPr lang="en-US" sz="1800" b="0" i="0" dirty="0">
              <a:effectLst/>
            </a:endParaRPr>
          </a:p>
          <a:p>
            <a:endParaRPr lang="el-GR" dirty="0"/>
          </a:p>
        </p:txBody>
      </p:sp>
      <p:sp>
        <p:nvSpPr>
          <p:cNvPr id="5" name="Subtitle 2">
            <a:extLst>
              <a:ext uri="{FF2B5EF4-FFF2-40B4-BE49-F238E27FC236}">
                <a16:creationId xmlns:a16="http://schemas.microsoft.com/office/drawing/2014/main" id="{DAC48ECE-2200-ACF5-0BB2-31D77EA6F469}"/>
              </a:ext>
            </a:extLst>
          </p:cNvPr>
          <p:cNvSpPr txBox="1">
            <a:spLocks/>
          </p:cNvSpPr>
          <p:nvPr/>
        </p:nvSpPr>
        <p:spPr>
          <a:xfrm>
            <a:off x="8561603" y="5448015"/>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4649808" y="5358021"/>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pic>
        <p:nvPicPr>
          <p:cNvPr id="12" name="Imagem 11" descr="Uma imagem com ar livre, percurso, céu, nuvem&#10;&#10;Descrição gerada automaticamente">
            <a:extLst>
              <a:ext uri="{FF2B5EF4-FFF2-40B4-BE49-F238E27FC236}">
                <a16:creationId xmlns:a16="http://schemas.microsoft.com/office/drawing/2014/main" id="{5A1D62E5-F8E7-0838-8CFD-2D89549C1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7723" y="1300349"/>
            <a:ext cx="3752850" cy="3752850"/>
          </a:xfrm>
          <a:prstGeom prst="rect">
            <a:avLst/>
          </a:prstGeom>
        </p:spPr>
      </p:pic>
    </p:spTree>
    <p:extLst>
      <p:ext uri="{BB962C8B-B14F-4D97-AF65-F5344CB8AC3E}">
        <p14:creationId xmlns:p14="http://schemas.microsoft.com/office/powerpoint/2010/main" val="179520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3" y="2710944"/>
            <a:ext cx="8165172"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a:latin typeface="Franklin Gothic Book" panose="020B0503020102020204" pitchFamily="34" charset="0"/>
              </a:rPr>
              <a:t>Mulțumesc!</a:t>
            </a:r>
            <a:endParaRPr lang="en-US" sz="3600" b="0" i="0">
              <a:effectLst/>
              <a:latin typeface="Franklin Gothic Book" panose="020B0503020102020204" pitchFamily="34" charset="0"/>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9649"/>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387186" y="84055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6720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3600">
                <a:latin typeface="Franklin Gothic Book" panose="020B0503020102020204" pitchFamily="34" charset="0"/>
              </a:rPr>
              <a:t>Introducere</a:t>
            </a:r>
            <a:endParaRPr lang="en-US" sz="3600" i="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72662" y="2582335"/>
            <a:ext cx="10339754" cy="3802311"/>
          </a:xfrm>
        </p:spPr>
        <p:txBody>
          <a:bodyPr>
            <a:normAutofit/>
          </a:bodyPr>
          <a:lstStyle/>
          <a:p>
            <a:pPr marL="0" indent="0">
              <a:buNone/>
            </a:pPr>
            <a:endParaRPr lang="en-US" sz="2000" b="0" i="0" dirty="0">
              <a:effectLst/>
            </a:endParaRPr>
          </a:p>
          <a:p>
            <a:pPr marL="0" indent="0">
              <a:buNone/>
            </a:pPr>
            <a:r>
              <a:rPr lang="en-US" sz="2000" b="0" i="0" dirty="0">
                <a:effectLst/>
              </a:rPr>
              <a:t>Să începem prin a face legătura între acest modul și cel anterior: </a:t>
            </a:r>
          </a:p>
          <a:p>
            <a:r>
              <a:rPr lang="en-US" sz="2000" dirty="0"/>
              <a:t>Modulul 2. </a:t>
            </a:r>
            <a:r>
              <a:rPr lang="en-US" sz="2000" b="1" dirty="0">
                <a:solidFill>
                  <a:schemeClr val="accent6"/>
                </a:solidFill>
              </a:rPr>
              <a:t>Abilități de comunicare </a:t>
            </a:r>
            <a:r>
              <a:rPr lang="en-US" sz="2000" dirty="0"/>
              <a:t>(ascultare activă; tehnica OARS; rezolvarea conflictelor)</a:t>
            </a:r>
          </a:p>
          <a:p>
            <a:endParaRPr lang="en-US" sz="1800" dirty="0">
              <a:solidFill>
                <a:schemeClr val="accent6"/>
              </a:solidFill>
            </a:endParaRPr>
          </a:p>
          <a:p>
            <a:pPr algn="l"/>
            <a:endParaRPr lang="en-US" sz="1800" dirty="0"/>
          </a:p>
          <a:p>
            <a:r>
              <a:rPr lang="en-US" sz="2000" b="0" i="0" dirty="0">
                <a:effectLst/>
              </a:rPr>
              <a:t>Ce vă amintiți cel mai bine din conținutul modulului? </a:t>
            </a:r>
          </a:p>
          <a:p>
            <a:r>
              <a:rPr lang="en-US" sz="2000" b="0" i="0" dirty="0">
                <a:effectLst/>
              </a:rPr>
              <a:t>Aveți nevoie de clarificări înainte de a trece la modulul 3? Aveți nelămuriri?</a:t>
            </a:r>
          </a:p>
          <a:p>
            <a:pPr marL="0" indent="0" algn="l">
              <a:buNone/>
            </a:pPr>
            <a:endParaRPr lang="en-US" sz="2000" b="0" i="0" dirty="0">
              <a:effectLst/>
            </a:endParaRPr>
          </a:p>
          <a:p>
            <a:pPr marL="0" indent="0">
              <a:buNone/>
            </a:pPr>
            <a:endParaRPr lang="en-US" sz="1800" b="0" i="0" dirty="0">
              <a:effectLst/>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2"/>
          <a:stretch>
            <a:fillRect/>
          </a:stretch>
        </p:blipFill>
        <p:spPr>
          <a:xfrm>
            <a:off x="0" y="192491"/>
            <a:ext cx="1627773" cy="1755800"/>
          </a:xfrm>
          <a:prstGeom prst="rect">
            <a:avLst/>
          </a:prstGeom>
        </p:spPr>
      </p:pic>
    </p:spTree>
    <p:extLst>
      <p:ext uri="{BB962C8B-B14F-4D97-AF65-F5344CB8AC3E}">
        <p14:creationId xmlns:p14="http://schemas.microsoft.com/office/powerpoint/2010/main" val="38104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Introducere</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72662" y="2582335"/>
            <a:ext cx="10339754" cy="2036563"/>
          </a:xfrm>
        </p:spPr>
        <p:txBody>
          <a:bodyPr>
            <a:normAutofit/>
          </a:bodyPr>
          <a:lstStyle/>
          <a:p>
            <a:pPr marL="0" indent="0" algn="l">
              <a:buNone/>
            </a:pPr>
            <a:r>
              <a:rPr lang="en-US" sz="2000" b="0" i="0" dirty="0">
                <a:effectLst/>
              </a:rPr>
              <a:t>Bine!</a:t>
            </a:r>
          </a:p>
          <a:p>
            <a:pPr marL="0" indent="0" algn="l">
              <a:buNone/>
            </a:pPr>
            <a:endParaRPr lang="en-US" sz="2000" b="0" i="0" dirty="0">
              <a:effectLst/>
            </a:endParaRPr>
          </a:p>
          <a:p>
            <a:pPr marL="0" indent="0" algn="l">
              <a:buNone/>
            </a:pPr>
            <a:r>
              <a:rPr lang="en-US" sz="2000" b="0" i="0" dirty="0">
                <a:effectLst/>
              </a:rPr>
              <a:t>Să continuăm cu </a:t>
            </a:r>
            <a:r>
              <a:rPr lang="en-US" sz="2000" b="1" i="0" dirty="0">
                <a:solidFill>
                  <a:schemeClr val="accent2"/>
                </a:solidFill>
                <a:effectLst/>
              </a:rPr>
              <a:t>Modulul 3: Potrivirea mentorilor</a:t>
            </a:r>
          </a:p>
          <a:p>
            <a:pPr marL="0" indent="0" algn="l">
              <a:buNone/>
            </a:pPr>
            <a:endParaRPr lang="en-US" sz="2000" dirty="0"/>
          </a:p>
          <a:p>
            <a:pPr marL="0" indent="0" algn="l">
              <a:buNone/>
            </a:pPr>
            <a:r>
              <a:rPr lang="en-US" sz="2000" dirty="0"/>
              <a:t>Ați participat cu toții la partea online asincronă </a:t>
            </a:r>
          </a:p>
          <a:p>
            <a:pPr marL="0" indent="0" algn="l">
              <a:buNone/>
            </a:pPr>
            <a:endParaRPr lang="en-US" sz="2000" dirty="0"/>
          </a:p>
          <a:p>
            <a:endParaRPr lang="el-GR"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483303"/>
            <a:ext cx="1627773" cy="1755800"/>
          </a:xfrm>
          <a:prstGeom prst="rect">
            <a:avLst/>
          </a:prstGeom>
        </p:spPr>
      </p:pic>
      <p:sp>
        <p:nvSpPr>
          <p:cNvPr id="7" name="Seta: Curvada Para a Direita 6">
            <a:extLst>
              <a:ext uri="{FF2B5EF4-FFF2-40B4-BE49-F238E27FC236}">
                <a16:creationId xmlns:a16="http://schemas.microsoft.com/office/drawing/2014/main" id="{88B4D3ED-FA8E-E0B4-7BF5-09DE34100745}"/>
              </a:ext>
            </a:extLst>
          </p:cNvPr>
          <p:cNvSpPr/>
          <p:nvPr/>
        </p:nvSpPr>
        <p:spPr>
          <a:xfrm>
            <a:off x="3007245" y="4730909"/>
            <a:ext cx="522692" cy="818364"/>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8" name="CaixaDeTexto 9">
            <a:extLst>
              <a:ext uri="{FF2B5EF4-FFF2-40B4-BE49-F238E27FC236}">
                <a16:creationId xmlns:a16="http://schemas.microsoft.com/office/drawing/2014/main" id="{480AA1F8-1BAF-801E-D987-19BCD81E568A}"/>
              </a:ext>
            </a:extLst>
          </p:cNvPr>
          <p:cNvSpPr txBox="1"/>
          <p:nvPr/>
        </p:nvSpPr>
        <p:spPr>
          <a:xfrm>
            <a:off x="3905573" y="5110304"/>
            <a:ext cx="6098058" cy="1015663"/>
          </a:xfrm>
          <a:prstGeom prst="rect">
            <a:avLst/>
          </a:prstGeom>
          <a:noFill/>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a:latin typeface="Franklin Gothic Book" panose="020B0503020102020204" pitchFamily="34" charset="0"/>
              </a:rPr>
              <a:t>Aveți nelămuriri cu privire la conținut? </a:t>
            </a:r>
          </a:p>
          <a:p>
            <a:pPr marL="342900" indent="-342900" algn="l">
              <a:buFont typeface="Arial" panose="020B0604020202020204" pitchFamily="34" charset="0"/>
              <a:buChar char="•"/>
            </a:pPr>
            <a:r>
              <a:rPr lang="en-US" sz="2000" dirty="0">
                <a:latin typeface="Franklin Gothic Book" panose="020B0503020102020204" pitchFamily="34" charset="0"/>
              </a:rPr>
              <a:t>Este ceva ce necesită clarificări și explicații suplimentare? </a:t>
            </a:r>
            <a:endParaRPr lang="en-US" sz="2000" b="0" i="0" dirty="0">
              <a:effectLst/>
              <a:latin typeface="Franklin Gothic Book" panose="020B0503020102020204" pitchFamily="34" charset="0"/>
            </a:endParaRPr>
          </a:p>
        </p:txBody>
      </p:sp>
    </p:spTree>
    <p:extLst>
      <p:ext uri="{BB962C8B-B14F-4D97-AF65-F5344CB8AC3E}">
        <p14:creationId xmlns:p14="http://schemas.microsoft.com/office/powerpoint/2010/main" val="365468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1031080" y="1002330"/>
            <a:ext cx="1652075" cy="5532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304483" y="762854"/>
            <a:ext cx="4225327" cy="10322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b="1" dirty="0">
                <a:latin typeface="Franklin Gothic Book" panose="020B0503020102020204" pitchFamily="34" charset="0"/>
              </a:rPr>
              <a:t>Conținutul principal</a:t>
            </a:r>
            <a:endParaRPr lang="en-US" sz="3600" b="1" i="0" dirty="0">
              <a:effectLst/>
              <a:latin typeface="Franklin Gothic Book" panose="020B0503020102020204" pitchFamily="34" charset="0"/>
            </a:endParaRP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1096947" y="4574648"/>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Factori legați de potrivirea mentor-mentorat </a:t>
            </a:r>
            <a:endParaRPr lang="el-GR" dirty="0"/>
          </a:p>
        </p:txBody>
      </p:sp>
      <p:sp>
        <p:nvSpPr>
          <p:cNvPr id="9" name="Rectangle 8">
            <a:extLst>
              <a:ext uri="{FF2B5EF4-FFF2-40B4-BE49-F238E27FC236}">
                <a16:creationId xmlns:a16="http://schemas.microsoft.com/office/drawing/2014/main" id="{DE28DFD6-1F96-57D1-C613-89E7BE0A4FBE}"/>
              </a:ext>
            </a:extLst>
          </p:cNvPr>
          <p:cNvSpPr/>
          <p:nvPr/>
        </p:nvSpPr>
        <p:spPr>
          <a:xfrm flipV="1">
            <a:off x="11737992" y="-19014"/>
            <a:ext cx="55704" cy="6877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Subtitle 2">
            <a:extLst>
              <a:ext uri="{FF2B5EF4-FFF2-40B4-BE49-F238E27FC236}">
                <a16:creationId xmlns:a16="http://schemas.microsoft.com/office/drawing/2014/main" id="{1CE12FB5-D116-DEDD-A9BC-1684AE8A7BBE}"/>
              </a:ext>
            </a:extLst>
          </p:cNvPr>
          <p:cNvSpPr txBox="1">
            <a:spLocks/>
          </p:cNvSpPr>
          <p:nvPr/>
        </p:nvSpPr>
        <p:spPr>
          <a:xfrm>
            <a:off x="8177685" y="4574648"/>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Etapele potrivirii și recomandări </a:t>
            </a:r>
            <a:endParaRPr lang="el-GR" dirty="0"/>
          </a:p>
        </p:txBody>
      </p:sp>
      <p:sp>
        <p:nvSpPr>
          <p:cNvPr id="13" name="Subtitle 2">
            <a:extLst>
              <a:ext uri="{FF2B5EF4-FFF2-40B4-BE49-F238E27FC236}">
                <a16:creationId xmlns:a16="http://schemas.microsoft.com/office/drawing/2014/main" id="{30CBA328-0B69-20E4-C2D9-B843A8C62817}"/>
              </a:ext>
            </a:extLst>
          </p:cNvPr>
          <p:cNvSpPr txBox="1">
            <a:spLocks/>
          </p:cNvSpPr>
          <p:nvPr/>
        </p:nvSpPr>
        <p:spPr>
          <a:xfrm>
            <a:off x="4637316" y="4574647"/>
            <a:ext cx="2910979" cy="1518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Rolul coordonatorului </a:t>
            </a:r>
            <a:endParaRPr lang="el-GR" dirty="0"/>
          </a:p>
        </p:txBody>
      </p:sp>
      <p:sp>
        <p:nvSpPr>
          <p:cNvPr id="14" name="Oval 13">
            <a:extLst>
              <a:ext uri="{FF2B5EF4-FFF2-40B4-BE49-F238E27FC236}">
                <a16:creationId xmlns:a16="http://schemas.microsoft.com/office/drawing/2014/main" id="{7F3B68F6-B255-86DC-5F40-CF82BBF5731A}"/>
              </a:ext>
            </a:extLst>
          </p:cNvPr>
          <p:cNvSpPr/>
          <p:nvPr/>
        </p:nvSpPr>
        <p:spPr>
          <a:xfrm>
            <a:off x="1670064" y="25704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F7A7EC2D-B2D8-1382-FD86-1F0528DCD096}"/>
              </a:ext>
            </a:extLst>
          </p:cNvPr>
          <p:cNvSpPr/>
          <p:nvPr/>
        </p:nvSpPr>
        <p:spPr>
          <a:xfrm>
            <a:off x="5210433" y="27228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a:extLst>
              <a:ext uri="{FF2B5EF4-FFF2-40B4-BE49-F238E27FC236}">
                <a16:creationId xmlns:a16="http://schemas.microsoft.com/office/drawing/2014/main" id="{7A0FCC4F-A88E-313B-BF41-16E3419AA471}"/>
              </a:ext>
            </a:extLst>
          </p:cNvPr>
          <p:cNvSpPr/>
          <p:nvPr/>
        </p:nvSpPr>
        <p:spPr>
          <a:xfrm>
            <a:off x="8750802" y="27228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itle 1">
            <a:extLst>
              <a:ext uri="{FF2B5EF4-FFF2-40B4-BE49-F238E27FC236}">
                <a16:creationId xmlns:a16="http://schemas.microsoft.com/office/drawing/2014/main" id="{EE7D9F22-4907-721B-98AD-7D96B9CA24F8}"/>
              </a:ext>
            </a:extLst>
          </p:cNvPr>
          <p:cNvSpPr txBox="1">
            <a:spLocks/>
          </p:cNvSpPr>
          <p:nvPr/>
        </p:nvSpPr>
        <p:spPr>
          <a:xfrm>
            <a:off x="1670064" y="27228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1</a:t>
            </a:r>
            <a:endParaRPr lang="en-US" sz="3600" i="0">
              <a:solidFill>
                <a:schemeClr val="bg1"/>
              </a:solidFill>
              <a:effectLst/>
              <a:latin typeface="Franklin Gothic Book" panose="020B0503020102020204" pitchFamily="34" charset="0"/>
            </a:endParaRPr>
          </a:p>
        </p:txBody>
      </p:sp>
      <p:sp>
        <p:nvSpPr>
          <p:cNvPr id="19" name="Title 1">
            <a:extLst>
              <a:ext uri="{FF2B5EF4-FFF2-40B4-BE49-F238E27FC236}">
                <a16:creationId xmlns:a16="http://schemas.microsoft.com/office/drawing/2014/main" id="{B31E6149-679C-C643-55A8-FD39B2636FDC}"/>
              </a:ext>
            </a:extLst>
          </p:cNvPr>
          <p:cNvSpPr txBox="1">
            <a:spLocks/>
          </p:cNvSpPr>
          <p:nvPr/>
        </p:nvSpPr>
        <p:spPr>
          <a:xfrm>
            <a:off x="5233879" y="28752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2</a:t>
            </a:r>
            <a:endParaRPr lang="en-US" sz="3600" i="0">
              <a:solidFill>
                <a:schemeClr val="bg1"/>
              </a:solidFill>
              <a:effectLst/>
              <a:latin typeface="Franklin Gothic Book" panose="020B0503020102020204" pitchFamily="34" charset="0"/>
            </a:endParaRPr>
          </a:p>
        </p:txBody>
      </p:sp>
      <p:sp>
        <p:nvSpPr>
          <p:cNvPr id="20" name="Title 1">
            <a:extLst>
              <a:ext uri="{FF2B5EF4-FFF2-40B4-BE49-F238E27FC236}">
                <a16:creationId xmlns:a16="http://schemas.microsoft.com/office/drawing/2014/main" id="{44BEE356-893E-9150-C7E3-A19686CA1CAA}"/>
              </a:ext>
            </a:extLst>
          </p:cNvPr>
          <p:cNvSpPr txBox="1">
            <a:spLocks/>
          </p:cNvSpPr>
          <p:nvPr/>
        </p:nvSpPr>
        <p:spPr>
          <a:xfrm>
            <a:off x="8775477" y="28752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3</a:t>
            </a:r>
            <a:endParaRPr lang="en-US" sz="3600" i="0">
              <a:solidFill>
                <a:schemeClr val="bg1"/>
              </a:solidFill>
              <a:effectLst/>
              <a:latin typeface="Franklin Gothic Book" panose="020B0503020102020204" pitchFamily="34" charset="0"/>
            </a:endParaRPr>
          </a:p>
        </p:txBody>
      </p:sp>
      <p:sp>
        <p:nvSpPr>
          <p:cNvPr id="21" name="Rectangle 20">
            <a:extLst>
              <a:ext uri="{FF2B5EF4-FFF2-40B4-BE49-F238E27FC236}">
                <a16:creationId xmlns:a16="http://schemas.microsoft.com/office/drawing/2014/main" id="{04E98390-5203-5A69-D764-D872A786A1AA}"/>
              </a:ext>
            </a:extLst>
          </p:cNvPr>
          <p:cNvSpPr/>
          <p:nvPr/>
        </p:nvSpPr>
        <p:spPr>
          <a:xfrm flipV="1">
            <a:off x="398304" y="-9507"/>
            <a:ext cx="55704" cy="6877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2"/>
          <a:stretch>
            <a:fillRect/>
          </a:stretch>
        </p:blipFill>
        <p:spPr>
          <a:xfrm>
            <a:off x="10110219" y="39282"/>
            <a:ext cx="1627773" cy="1755800"/>
          </a:xfrm>
          <a:prstGeom prst="rect">
            <a:avLst/>
          </a:prstGeom>
        </p:spPr>
      </p:pic>
    </p:spTree>
    <p:extLst>
      <p:ext uri="{BB962C8B-B14F-4D97-AF65-F5344CB8AC3E}">
        <p14:creationId xmlns:p14="http://schemas.microsoft.com/office/powerpoint/2010/main" val="196745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9828350"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742950" marR="0" lvl="0" indent="-742950" algn="ctr" defTabSz="914400" rtl="0" eaLnBrk="1" fontAlgn="auto" latinLnBrk="0" hangingPunct="1">
              <a:lnSpc>
                <a:spcPct val="90000"/>
              </a:lnSpc>
              <a:spcBef>
                <a:spcPct val="0"/>
              </a:spcBef>
              <a:spcAft>
                <a:spcPts val="0"/>
              </a:spcAft>
              <a:buClrTx/>
              <a:buSzTx/>
              <a:buFontTx/>
              <a:buAutoNum type="arabicPeriod"/>
              <a:tabLst/>
              <a:defRPr/>
            </a:pPr>
            <a:r>
              <a:rPr lang="en-US" sz="3600" dirty="0">
                <a:solidFill>
                  <a:prstClr val="black"/>
                </a:solidFill>
                <a:latin typeface="Franklin Gothic Book"/>
              </a:rPr>
              <a:t>Factori </a:t>
            </a:r>
            <a:r>
              <a:rPr kumimoji="0" lang="en-US" sz="3600" b="0" i="0" u="none" strike="noStrike" kern="1200" cap="none" spc="0" normalizeH="0" baseline="0" noProof="0" dirty="0">
                <a:ln>
                  <a:noFill/>
                </a:ln>
                <a:solidFill>
                  <a:prstClr val="black"/>
                </a:solidFill>
                <a:effectLst/>
                <a:uLnTx/>
                <a:uFillTx/>
                <a:latin typeface="Franklin Gothic Book"/>
              </a:rPr>
              <a:t>legați de potrivirea mentor-mentorat </a:t>
            </a:r>
            <a:endParaRPr lang="pt-PT" sz="3600">
              <a:solidFill>
                <a:prstClr val="black"/>
              </a:solidFill>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aixaDeTexto 17">
            <a:extLst>
              <a:ext uri="{FF2B5EF4-FFF2-40B4-BE49-F238E27FC236}">
                <a16:creationId xmlns:a16="http://schemas.microsoft.com/office/drawing/2014/main" id="{35913119-64FA-5ED4-7578-3B1079D136CE}"/>
              </a:ext>
            </a:extLst>
          </p:cNvPr>
          <p:cNvSpPr txBox="1"/>
          <p:nvPr/>
        </p:nvSpPr>
        <p:spPr>
          <a:xfrm>
            <a:off x="776093" y="2760111"/>
            <a:ext cx="6093822" cy="369332"/>
          </a:xfrm>
          <a:prstGeom prst="rect">
            <a:avLst/>
          </a:prstGeom>
          <a:noFill/>
        </p:spPr>
        <p:txBody>
          <a:bodyPr wrap="square">
            <a:spAutoFit/>
          </a:bodyPr>
          <a:lstStyle/>
          <a:p>
            <a:r>
              <a:rPr lang="en-US" sz="1800" b="1" i="0" dirty="0">
                <a:effectLst/>
                <a:latin typeface="Franklin Gothic Book" panose="020B0503020102020204" pitchFamily="34" charset="0"/>
              </a:rPr>
              <a:t>Doi factori principali sunt legați de potrivire: </a:t>
            </a:r>
            <a:endParaRPr lang="en-GB" b="1" dirty="0"/>
          </a:p>
        </p:txBody>
      </p:sp>
      <p:graphicFrame>
        <p:nvGraphicFramePr>
          <p:cNvPr id="22" name="Marcador de Posição de Conteúdo 6">
            <a:extLst>
              <a:ext uri="{FF2B5EF4-FFF2-40B4-BE49-F238E27FC236}">
                <a16:creationId xmlns:a16="http://schemas.microsoft.com/office/drawing/2014/main" id="{2F2FB29C-581A-CAFB-08E5-BDFF36ADBDED}"/>
              </a:ext>
            </a:extLst>
          </p:cNvPr>
          <p:cNvGraphicFramePr>
            <a:graphicFrameLocks/>
          </p:cNvGraphicFramePr>
          <p:nvPr>
            <p:extLst>
              <p:ext uri="{D42A27DB-BD31-4B8C-83A1-F6EECF244321}">
                <p14:modId xmlns:p14="http://schemas.microsoft.com/office/powerpoint/2010/main" val="930460197"/>
              </p:ext>
            </p:extLst>
          </p:nvPr>
        </p:nvGraphicFramePr>
        <p:xfrm>
          <a:off x="5006914" y="3456161"/>
          <a:ext cx="5730753" cy="272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Imagem 26" descr="Uma imagem com dedo, unha, mão, pessoa&#10;&#10;Descrição gerada automaticamente">
            <a:extLst>
              <a:ext uri="{FF2B5EF4-FFF2-40B4-BE49-F238E27FC236}">
                <a16:creationId xmlns:a16="http://schemas.microsoft.com/office/drawing/2014/main" id="{438193E3-F365-A852-F285-E49588B0053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60484" y="3706347"/>
            <a:ext cx="3904244" cy="2602829"/>
          </a:xfrm>
          <a:prstGeom prst="rect">
            <a:avLst/>
          </a:prstGeom>
        </p:spPr>
      </p:pic>
    </p:spTree>
    <p:extLst>
      <p:ext uri="{BB962C8B-B14F-4D97-AF65-F5344CB8AC3E}">
        <p14:creationId xmlns:p14="http://schemas.microsoft.com/office/powerpoint/2010/main" val="247358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960301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742950" marR="0" lvl="0" indent="-742950" algn="ctr" defTabSz="914400" rtl="0" eaLnBrk="1" fontAlgn="auto" latinLnBrk="0" hangingPunct="1">
              <a:lnSpc>
                <a:spcPct val="90000"/>
              </a:lnSpc>
              <a:spcBef>
                <a:spcPct val="0"/>
              </a:spcBef>
              <a:spcAft>
                <a:spcPts val="0"/>
              </a:spcAft>
              <a:buClrTx/>
              <a:buSzTx/>
              <a:buFontTx/>
              <a:buAutoNum type="arabicPeriod"/>
              <a:tabLst/>
              <a:defRPr/>
            </a:pPr>
            <a:r>
              <a:rPr lang="en-US" sz="3600" dirty="0">
                <a:solidFill>
                  <a:prstClr val="black"/>
                </a:solidFill>
                <a:latin typeface="Franklin Gothic Book"/>
              </a:rPr>
              <a:t>Factori </a:t>
            </a:r>
            <a:r>
              <a:rPr kumimoji="0" lang="en-US" sz="3600" b="0" i="0" u="none" strike="noStrike" kern="1200" cap="none" spc="0" normalizeH="0" baseline="0" noProof="0" dirty="0">
                <a:ln>
                  <a:noFill/>
                </a:ln>
                <a:solidFill>
                  <a:prstClr val="black"/>
                </a:solidFill>
                <a:effectLst/>
                <a:uLnTx/>
                <a:uFillTx/>
                <a:latin typeface="Franklin Gothic Book"/>
              </a:rPr>
              <a:t>legați de potrivirea mentor-mentorat </a:t>
            </a:r>
            <a:endParaRPr lang="pt-PT" sz="3600">
              <a:solidFill>
                <a:prstClr val="black"/>
              </a:solidFill>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aixaDeTexto 17">
            <a:extLst>
              <a:ext uri="{FF2B5EF4-FFF2-40B4-BE49-F238E27FC236}">
                <a16:creationId xmlns:a16="http://schemas.microsoft.com/office/drawing/2014/main" id="{35913119-64FA-5ED4-7578-3B1079D136CE}"/>
              </a:ext>
            </a:extLst>
          </p:cNvPr>
          <p:cNvSpPr txBox="1"/>
          <p:nvPr/>
        </p:nvSpPr>
        <p:spPr>
          <a:xfrm>
            <a:off x="776093" y="2760111"/>
            <a:ext cx="6093822" cy="369332"/>
          </a:xfrm>
          <a:prstGeom prst="rect">
            <a:avLst/>
          </a:prstGeom>
          <a:noFill/>
        </p:spPr>
        <p:txBody>
          <a:bodyPr wrap="square">
            <a:spAutoFit/>
          </a:bodyPr>
          <a:lstStyle/>
          <a:p>
            <a:r>
              <a:rPr lang="en-US" b="1" dirty="0">
                <a:latin typeface="Franklin Gothic Book" panose="020B0503020102020204" pitchFamily="34" charset="0"/>
              </a:rPr>
              <a:t>1) Procesul de potrivire</a:t>
            </a:r>
            <a:endParaRPr lang="en-GB" b="1" dirty="0"/>
          </a:p>
        </p:txBody>
      </p:sp>
      <p:pic>
        <p:nvPicPr>
          <p:cNvPr id="27" name="Imagem 26" descr="Uma imagem com dedo, unha, mão, pessoa&#10;&#10;Descrição gerada automaticamente">
            <a:extLst>
              <a:ext uri="{FF2B5EF4-FFF2-40B4-BE49-F238E27FC236}">
                <a16:creationId xmlns:a16="http://schemas.microsoft.com/office/drawing/2014/main" id="{438193E3-F365-A852-F285-E49588B005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0484" y="3706347"/>
            <a:ext cx="3904244" cy="2602829"/>
          </a:xfrm>
          <a:prstGeom prst="rect">
            <a:avLst/>
          </a:prstGeom>
        </p:spPr>
      </p:pic>
      <p:sp>
        <p:nvSpPr>
          <p:cNvPr id="12" name="CaixaDeTexto 11">
            <a:extLst>
              <a:ext uri="{FF2B5EF4-FFF2-40B4-BE49-F238E27FC236}">
                <a16:creationId xmlns:a16="http://schemas.microsoft.com/office/drawing/2014/main" id="{3D9F9F31-33BC-1FD0-B4A2-2AA6D8CC0B4C}"/>
              </a:ext>
            </a:extLst>
          </p:cNvPr>
          <p:cNvSpPr txBox="1"/>
          <p:nvPr/>
        </p:nvSpPr>
        <p:spPr>
          <a:xfrm>
            <a:off x="5188309" y="4069041"/>
            <a:ext cx="6093822" cy="1477328"/>
          </a:xfrm>
          <a:prstGeom prst="rect">
            <a:avLst/>
          </a:prstGeom>
          <a:noFill/>
        </p:spPr>
        <p:txBody>
          <a:bodyPr wrap="square">
            <a:spAutoFit/>
          </a:bodyPr>
          <a:lstStyle/>
          <a:p>
            <a:pPr marL="285750" indent="-285750">
              <a:buFont typeface="Arial" panose="020B0604020202020204" pitchFamily="34" charset="0"/>
              <a:buChar char="•"/>
            </a:pPr>
            <a:r>
              <a:rPr lang="en-US" sz="1800" b="0" i="0" dirty="0">
                <a:solidFill>
                  <a:srgbClr val="000000"/>
                </a:solidFill>
                <a:effectLst/>
                <a:latin typeface="Franklin Gothic Book" panose="020B0503020102020204" pitchFamily="34" charset="0"/>
              </a:rPr>
              <a:t>Conform lui Deng, </a:t>
            </a:r>
            <a:r>
              <a:rPr lang="en-US" sz="1800" b="0" i="0" dirty="0" err="1">
                <a:solidFill>
                  <a:srgbClr val="000000"/>
                </a:solidFill>
                <a:effectLst/>
                <a:latin typeface="Franklin Gothic Book" panose="020B0503020102020204" pitchFamily="34" charset="0"/>
              </a:rPr>
              <a:t>Gulseren </a:t>
            </a:r>
            <a:r>
              <a:rPr lang="en-US" sz="1800" b="0" i="0" dirty="0">
                <a:solidFill>
                  <a:srgbClr val="000000"/>
                </a:solidFill>
                <a:effectLst/>
                <a:latin typeface="Franklin Gothic Book" panose="020B0503020102020204" pitchFamily="34" charset="0"/>
              </a:rPr>
              <a:t>și Turner (2022</a:t>
            </a:r>
            <a:r>
              <a:rPr lang="en-US" dirty="0">
                <a:solidFill>
                  <a:srgbClr val="000000"/>
                </a:solidFill>
                <a:latin typeface="Franklin Gothic Book" panose="020B0503020102020204" pitchFamily="34" charset="0"/>
              </a:rPr>
              <a:t>, p. 39</a:t>
            </a:r>
            <a:r>
              <a:rPr lang="en-US" sz="1800" b="0" i="0" dirty="0">
                <a:solidFill>
                  <a:srgbClr val="000000"/>
                </a:solidFill>
                <a:effectLst/>
                <a:latin typeface="Franklin Gothic Book" panose="020B0503020102020204" pitchFamily="34" charset="0"/>
              </a:rPr>
              <a:t>), „... </a:t>
            </a:r>
            <a:r>
              <a:rPr lang="en-US" sz="1800" b="1" i="0" dirty="0">
                <a:solidFill>
                  <a:srgbClr val="000000"/>
                </a:solidFill>
                <a:effectLst/>
                <a:latin typeface="Franklin Gothic Book" panose="020B0503020102020204" pitchFamily="34" charset="0"/>
              </a:rPr>
              <a:t>solicitarea opiniilor și consultarea participanților în ceea ce privește potrivirile poate îmbunătăți percepția asupra calității relației de mentorat, satisfacția față de mentorat și percepția asupra eficacității programului formal de mentorat”.</a:t>
            </a:r>
            <a:endParaRPr lang="en-GB" dirty="0"/>
          </a:p>
        </p:txBody>
      </p:sp>
    </p:spTree>
    <p:extLst>
      <p:ext uri="{BB962C8B-B14F-4D97-AF65-F5344CB8AC3E}">
        <p14:creationId xmlns:p14="http://schemas.microsoft.com/office/powerpoint/2010/main" val="60350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aixaDeTexto 17">
            <a:extLst>
              <a:ext uri="{FF2B5EF4-FFF2-40B4-BE49-F238E27FC236}">
                <a16:creationId xmlns:a16="http://schemas.microsoft.com/office/drawing/2014/main" id="{35913119-64FA-5ED4-7578-3B1079D136CE}"/>
              </a:ext>
            </a:extLst>
          </p:cNvPr>
          <p:cNvSpPr txBox="1"/>
          <p:nvPr/>
        </p:nvSpPr>
        <p:spPr>
          <a:xfrm>
            <a:off x="776093" y="2760111"/>
            <a:ext cx="6093822" cy="369332"/>
          </a:xfrm>
          <a:prstGeom prst="rect">
            <a:avLst/>
          </a:prstGeom>
          <a:noFill/>
        </p:spPr>
        <p:txBody>
          <a:bodyPr wrap="square">
            <a:spAutoFit/>
          </a:bodyPr>
          <a:lstStyle/>
          <a:p>
            <a:r>
              <a:rPr lang="en-US" b="1" dirty="0">
                <a:latin typeface="Franklin Gothic Book" panose="020B0503020102020204" pitchFamily="34" charset="0"/>
              </a:rPr>
              <a:t>2) Caracteristici individuale</a:t>
            </a:r>
            <a:endParaRPr lang="en-GB" b="1" dirty="0"/>
          </a:p>
        </p:txBody>
      </p:sp>
      <p:pic>
        <p:nvPicPr>
          <p:cNvPr id="27" name="Imagem 26" descr="Uma imagem com dedo, unha, mão, pessoa&#10;&#10;Descrição gerada automaticamente">
            <a:extLst>
              <a:ext uri="{FF2B5EF4-FFF2-40B4-BE49-F238E27FC236}">
                <a16:creationId xmlns:a16="http://schemas.microsoft.com/office/drawing/2014/main" id="{438193E3-F365-A852-F285-E49588B005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0484" y="3706347"/>
            <a:ext cx="3904244" cy="2602829"/>
          </a:xfrm>
          <a:prstGeom prst="rect">
            <a:avLst/>
          </a:prstGeom>
        </p:spPr>
      </p:pic>
      <p:graphicFrame>
        <p:nvGraphicFramePr>
          <p:cNvPr id="3" name="Marcador de Posição de Conteúdo 52">
            <a:extLst>
              <a:ext uri="{FF2B5EF4-FFF2-40B4-BE49-F238E27FC236}">
                <a16:creationId xmlns:a16="http://schemas.microsoft.com/office/drawing/2014/main" id="{E8D7EB12-5AE5-61EA-23A1-88D21AADA708}"/>
              </a:ext>
            </a:extLst>
          </p:cNvPr>
          <p:cNvGraphicFramePr>
            <a:graphicFrameLocks/>
          </p:cNvGraphicFramePr>
          <p:nvPr>
            <p:extLst>
              <p:ext uri="{D42A27DB-BD31-4B8C-83A1-F6EECF244321}">
                <p14:modId xmlns:p14="http://schemas.microsoft.com/office/powerpoint/2010/main" val="2786999552"/>
              </p:ext>
            </p:extLst>
          </p:nvPr>
        </p:nvGraphicFramePr>
        <p:xfrm>
          <a:off x="5439905" y="3363685"/>
          <a:ext cx="5062631" cy="30763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 name="Title 1">
            <a:extLst>
              <a:ext uri="{FF2B5EF4-FFF2-40B4-BE49-F238E27FC236}">
                <a16:creationId xmlns:a16="http://schemas.microsoft.com/office/drawing/2014/main" id="{04EB7A6B-B92D-3E58-CEB5-AB86747B4CA4}"/>
              </a:ext>
            </a:extLst>
          </p:cNvPr>
          <p:cNvSpPr txBox="1">
            <a:spLocks/>
          </p:cNvSpPr>
          <p:nvPr/>
        </p:nvSpPr>
        <p:spPr>
          <a:xfrm>
            <a:off x="1678807" y="1070391"/>
            <a:ext cx="9828350"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742950" marR="0" lvl="0" indent="-742950" algn="ctr" defTabSz="914400" rtl="0" eaLnBrk="1" fontAlgn="auto" latinLnBrk="0" hangingPunct="1">
              <a:lnSpc>
                <a:spcPct val="90000"/>
              </a:lnSpc>
              <a:spcBef>
                <a:spcPct val="0"/>
              </a:spcBef>
              <a:spcAft>
                <a:spcPts val="0"/>
              </a:spcAft>
              <a:buClrTx/>
              <a:buSzTx/>
              <a:buFontTx/>
              <a:buAutoNum type="arabicPeriod"/>
              <a:tabLst/>
              <a:defRPr/>
            </a:pPr>
            <a:r>
              <a:rPr lang="en-US" sz="3600" dirty="0">
                <a:solidFill>
                  <a:prstClr val="black"/>
                </a:solidFill>
                <a:latin typeface="Franklin Gothic Book"/>
              </a:rPr>
              <a:t>Factori </a:t>
            </a:r>
            <a:r>
              <a:rPr kumimoji="0" lang="en-US" sz="3600" b="0" i="0" u="none" strike="noStrike" kern="1200" cap="none" spc="0" normalizeH="0" baseline="0" noProof="0" dirty="0">
                <a:ln>
                  <a:noFill/>
                </a:ln>
                <a:solidFill>
                  <a:prstClr val="black"/>
                </a:solidFill>
                <a:effectLst/>
                <a:uLnTx/>
                <a:uFillTx/>
                <a:latin typeface="Franklin Gothic Book"/>
              </a:rPr>
              <a:t>legați de potrivirea mentor-mentorat </a:t>
            </a:r>
            <a:endParaRPr lang="pt-PT" sz="3600">
              <a:solidFill>
                <a:prstClr val="black"/>
              </a:solidFill>
            </a:endParaRPr>
          </a:p>
        </p:txBody>
      </p:sp>
    </p:spTree>
    <p:extLst>
      <p:ext uri="{BB962C8B-B14F-4D97-AF65-F5344CB8AC3E}">
        <p14:creationId xmlns:p14="http://schemas.microsoft.com/office/powerpoint/2010/main" val="161471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341645" y="1901993"/>
            <a:ext cx="4552950" cy="1295400"/>
          </a:xfrm>
        </p:spPr>
        <p:txBody>
          <a:bodyPr>
            <a:normAutofit/>
          </a:bodyPr>
          <a:lstStyle/>
          <a:p>
            <a:pPr algn="ctr"/>
            <a:r>
              <a:rPr lang="en-US" sz="3600" b="1" dirty="0">
                <a:solidFill>
                  <a:schemeClr val="bg1"/>
                </a:solidFill>
                <a:latin typeface="Franklin Gothic Book"/>
              </a:rPr>
              <a:t>Reflecție</a:t>
            </a:r>
            <a:endParaRPr lang="pt-PT" dirty="0"/>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272965" y="4419600"/>
            <a:ext cx="7702062" cy="2045427"/>
          </a:xfrm>
        </p:spPr>
        <p:txBody>
          <a:bodyPr vert="horz" lIns="91440" tIns="45720" rIns="91440" bIns="45720" rtlCol="0" anchor="t">
            <a:normAutofit/>
          </a:bodyPr>
          <a:lstStyle/>
          <a:p>
            <a:pPr marL="0" indent="0" algn="ctr">
              <a:buNone/>
            </a:pPr>
            <a:r>
              <a:rPr lang="en-US" b="1" dirty="0">
                <a:solidFill>
                  <a:schemeClr val="bg1"/>
                </a:solidFill>
                <a:latin typeface="Franklin Gothic Book"/>
              </a:rPr>
              <a:t>Reflectează asupra propriilor valori și trăsături de personalitate. Cum ar putea acestea să influențeze eficiența ta ca mentor sau mentorat? </a:t>
            </a:r>
            <a:endParaRPr lang="pt-PT" dirty="0">
              <a:solidFill>
                <a:schemeClr val="bg1"/>
              </a:solidFill>
            </a:endParaRPr>
          </a:p>
        </p:txBody>
      </p:sp>
      <p:pic>
        <p:nvPicPr>
          <p:cNvPr id="6" name="Gráfico 5" descr="Pensamento com preenchimento sólido">
            <a:extLst>
              <a:ext uri="{FF2B5EF4-FFF2-40B4-BE49-F238E27FC236}">
                <a16:creationId xmlns:a16="http://schemas.microsoft.com/office/drawing/2014/main" id="{BCD75CAD-4210-A126-E610-F9EAF763B7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00294" y="1195966"/>
            <a:ext cx="2517902" cy="2517902"/>
          </a:xfrm>
          <a:prstGeom prst="rect">
            <a:avLst/>
          </a:prstGeom>
        </p:spPr>
      </p:pic>
    </p:spTree>
    <p:extLst>
      <p:ext uri="{BB962C8B-B14F-4D97-AF65-F5344CB8AC3E}">
        <p14:creationId xmlns:p14="http://schemas.microsoft.com/office/powerpoint/2010/main" val="1977104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13fdc3-0444-4f55-897d-bd2b52edf2ee" xsi:nil="true"/>
    <lcf76f155ced4ddcb4097134ff3c332f xmlns="0bd02c47-7657-498f-a2be-d7ff3ac036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6D730E271E8F4DA956E400259CAAFD" ma:contentTypeVersion="15" ma:contentTypeDescription="Create a new document." ma:contentTypeScope="" ma:versionID="784a0f90e99058ad015210b5a0c1bc26">
  <xsd:schema xmlns:xsd="http://www.w3.org/2001/XMLSchema" xmlns:xs="http://www.w3.org/2001/XMLSchema" xmlns:p="http://schemas.microsoft.com/office/2006/metadata/properties" xmlns:ns2="0bd02c47-7657-498f-a2be-d7ff3ac03674" xmlns:ns3="ad13fdc3-0444-4f55-897d-bd2b52edf2ee" targetNamespace="http://schemas.microsoft.com/office/2006/metadata/properties" ma:root="true" ma:fieldsID="1f30068839d1f62f8f63338ac30d42e6" ns2:_="" ns3:_="">
    <xsd:import namespace="0bd02c47-7657-498f-a2be-d7ff3ac03674"/>
    <xsd:import namespace="ad13fdc3-0444-4f55-897d-bd2b52edf2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02c47-7657-498f-a2be-d7ff3ac03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db98f44-1da0-42b7-b2c7-4323d9932be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3fdc3-0444-4f55-897d-bd2b52edf2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6bf9a5-81d3-41b9-baf5-d91bd5b25a3b}" ma:internalName="TaxCatchAll" ma:showField="CatchAllData" ma:web="ad13fdc3-0444-4f55-897d-bd2b52edf2e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4FA9FC-EBB5-4E3F-B35E-D608AF80AB06}">
  <ds:schemaRefs>
    <ds:schemaRef ds:uri="0bd02c47-7657-498f-a2be-d7ff3ac03674"/>
    <ds:schemaRef ds:uri="57880843-fc3e-4094-97e6-62eb2ec25c39"/>
    <ds:schemaRef ds:uri="58931216-f27b-4e01-b165-6537f363ba70"/>
    <ds:schemaRef ds:uri="ad13fdc3-0444-4f55-897d-bd2b52edf2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B9C600D-B2AE-45F3-AD43-5BD804EA7C29}">
  <ds:schemaRefs>
    <ds:schemaRef ds:uri="http://schemas.microsoft.com/sharepoint/v3/contenttype/forms"/>
  </ds:schemaRefs>
</ds:datastoreItem>
</file>

<file path=customXml/itemProps3.xml><?xml version="1.0" encoding="utf-8"?>
<ds:datastoreItem xmlns:ds="http://schemas.openxmlformats.org/officeDocument/2006/customXml" ds:itemID="{5E38FA4B-BE34-412A-9E95-B5D2B0DEB457}"/>
</file>

<file path=docProps/app.xml><?xml version="1.0" encoding="utf-8"?>
<Properties xmlns="http://schemas.openxmlformats.org/officeDocument/2006/extended-properties" xmlns:vt="http://schemas.openxmlformats.org/officeDocument/2006/docPropsVTypes">
  <TotalTime>158</TotalTime>
  <Words>1050</Words>
  <Application>Microsoft Office PowerPoint</Application>
  <PresentationFormat>Widescreen</PresentationFormat>
  <Paragraphs>133</Paragraphs>
  <Slides>20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Calibri</vt:lpstr>
      <vt:lpstr>calibri light</vt:lpstr>
      <vt:lpstr>Franklin Gothic Book</vt:lpstr>
      <vt:lpstr>Franklin Gothic Demi</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Reflecție</vt:lpstr>
      <vt:lpstr>PowerPoint Presentation</vt:lpstr>
      <vt:lpstr>PowerPoint Presentation</vt:lpstr>
      <vt:lpstr>PowerPoint Presentation</vt:lpstr>
      <vt:lpstr>Exercițiu</vt:lpstr>
      <vt:lpstr>O pauză?</vt:lpstr>
      <vt:lpstr>PowerPoint Presentation</vt:lpstr>
      <vt:lpstr>PowerPoint Presentation</vt:lpstr>
      <vt:lpstr>PowerPoint Presentation</vt:lpstr>
      <vt:lpstr>Brainstorming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Dionysia Toufexi</dc:creator>
  <cp:keywords>, docId:5A12DA50BC3BEFEC7B50CD0FB264F7D2</cp:keywords>
  <cp:lastModifiedBy>bela szuroka</cp:lastModifiedBy>
  <cp:revision>52</cp:revision>
  <dcterms:created xsi:type="dcterms:W3CDTF">2023-01-05T08:33:01Z</dcterms:created>
  <dcterms:modified xsi:type="dcterms:W3CDTF">2025-09-27T06:34:58Z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0x010100F96D730E271E8F4DA956E400259CAAFD</vt:lpwstr>
  </property>
  <property fmtid="{D5CDD505-2E9C-101B-9397-08002B2CF9AE}" pid="3" name="MediaServiceImageTags">
    <vt:lpwstr/>
  </property>
</Properties>
</file>